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1"/>
  </p:notesMasterIdLst>
  <p:sldIdLst>
    <p:sldId id="290" r:id="rId3"/>
    <p:sldId id="256" r:id="rId4"/>
    <p:sldId id="269" r:id="rId5"/>
    <p:sldId id="268" r:id="rId6"/>
    <p:sldId id="267" r:id="rId7"/>
    <p:sldId id="266" r:id="rId8"/>
    <p:sldId id="265" r:id="rId9"/>
    <p:sldId id="264" r:id="rId10"/>
    <p:sldId id="263" r:id="rId11"/>
    <p:sldId id="262" r:id="rId12"/>
    <p:sldId id="261" r:id="rId13"/>
    <p:sldId id="280" r:id="rId14"/>
    <p:sldId id="289" r:id="rId15"/>
    <p:sldId id="288" r:id="rId16"/>
    <p:sldId id="287" r:id="rId17"/>
    <p:sldId id="286" r:id="rId18"/>
    <p:sldId id="283" r:id="rId19"/>
    <p:sldId id="285" r:id="rId20"/>
    <p:sldId id="284" r:id="rId21"/>
    <p:sldId id="282" r:id="rId22"/>
    <p:sldId id="281" r:id="rId23"/>
    <p:sldId id="260" r:id="rId24"/>
    <p:sldId id="279" r:id="rId25"/>
    <p:sldId id="278" r:id="rId26"/>
    <p:sldId id="277" r:id="rId27"/>
    <p:sldId id="276" r:id="rId28"/>
    <p:sldId id="275" r:id="rId29"/>
    <p:sldId id="274" r:id="rId30"/>
    <p:sldId id="273" r:id="rId31"/>
    <p:sldId id="272" r:id="rId32"/>
    <p:sldId id="271" r:id="rId33"/>
    <p:sldId id="259" r:id="rId34"/>
    <p:sldId id="258" r:id="rId35"/>
    <p:sldId id="270" r:id="rId36"/>
    <p:sldId id="257" r:id="rId37"/>
    <p:sldId id="294" r:id="rId38"/>
    <p:sldId id="293" r:id="rId39"/>
    <p:sldId id="292" r:id="rId4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QFwCX96xGyv3Hw1sqqkMw" hashData="2XFVQEsPKp2C/Dij2t5KmHWL8F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9900"/>
    <a:srgbClr val="000066"/>
    <a:srgbClr val="000099"/>
    <a:srgbClr val="760000"/>
    <a:srgbClr val="004600"/>
    <a:srgbClr val="006C00"/>
    <a:srgbClr val="000000"/>
    <a:srgbClr val="7E0000"/>
    <a:srgbClr val="6B330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798" autoAdjust="0"/>
    <p:restoredTop sz="94660"/>
  </p:normalViewPr>
  <p:slideViewPr>
    <p:cSldViewPr>
      <p:cViewPr>
        <p:scale>
          <a:sx n="60" d="100"/>
          <a:sy n="60" d="100"/>
        </p:scale>
        <p:origin x="-750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2D6EBE-AFBE-4477-A341-575C974C9B17}" type="datetimeFigureOut">
              <a:rPr lang="es-ES" smtClean="0"/>
              <a:pPr/>
              <a:t>09/07/2013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CA9BA-0246-4F94-ACA4-CA56399A3B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ECA9BA-0246-4F94-ACA4-CA56399A3B35}" type="slidenum">
              <a:rPr lang="es-ES" smtClean="0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36305-283E-4211-884E-E7E8ED2906EC}" type="datetimeFigureOut">
              <a:rPr lang="es-ES" smtClean="0"/>
              <a:pPr/>
              <a:t>09/07/2013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153D1-63A2-4EAC-A60A-450E41D44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36305-283E-4211-884E-E7E8ED2906EC}" type="datetimeFigureOut">
              <a:rPr lang="es-ES" smtClean="0"/>
              <a:pPr/>
              <a:t>09/07/2013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153D1-63A2-4EAC-A60A-450E41D44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36305-283E-4211-884E-E7E8ED2906EC}" type="datetimeFigureOut">
              <a:rPr lang="es-ES" smtClean="0"/>
              <a:pPr/>
              <a:t>09/07/2013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153D1-63A2-4EAC-A60A-450E41D44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36305-283E-4211-884E-E7E8ED2906EC}" type="datetimeFigureOut">
              <a:rPr lang="es-ES" smtClean="0"/>
              <a:pPr/>
              <a:t>09/07/2013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153D1-63A2-4EAC-A60A-450E41D44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36305-283E-4211-884E-E7E8ED2906EC}" type="datetimeFigureOut">
              <a:rPr lang="es-ES" smtClean="0"/>
              <a:pPr/>
              <a:t>09/07/2013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153D1-63A2-4EAC-A60A-450E41D44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36305-283E-4211-884E-E7E8ED2906EC}" type="datetimeFigureOut">
              <a:rPr lang="es-ES" smtClean="0"/>
              <a:pPr/>
              <a:t>09/07/2013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153D1-63A2-4EAC-A60A-450E41D44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36305-283E-4211-884E-E7E8ED2906EC}" type="datetimeFigureOut">
              <a:rPr lang="es-ES" smtClean="0"/>
              <a:pPr/>
              <a:t>09/07/2013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153D1-63A2-4EAC-A60A-450E41D44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36305-283E-4211-884E-E7E8ED2906EC}" type="datetimeFigureOut">
              <a:rPr lang="es-ES" smtClean="0"/>
              <a:pPr/>
              <a:t>09/07/2013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153D1-63A2-4EAC-A60A-450E41D44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36305-283E-4211-884E-E7E8ED2906EC}" type="datetimeFigureOut">
              <a:rPr lang="es-ES" smtClean="0"/>
              <a:pPr/>
              <a:t>09/07/2013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153D1-63A2-4EAC-A60A-450E41D44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36305-283E-4211-884E-E7E8ED2906EC}" type="datetimeFigureOut">
              <a:rPr lang="es-ES" smtClean="0"/>
              <a:pPr/>
              <a:t>09/07/2013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153D1-63A2-4EAC-A60A-450E41D44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36305-283E-4211-884E-E7E8ED2906EC}" type="datetimeFigureOut">
              <a:rPr lang="es-ES" smtClean="0"/>
              <a:pPr/>
              <a:t>09/07/2013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153D1-63A2-4EAC-A60A-450E41D44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580120-61A1-4C6B-B4F4-5DC7B814BDF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D36305-283E-4211-884E-E7E8ED2906EC}" type="datetimeFigureOut">
              <a:rPr lang="es-ES" smtClean="0"/>
              <a:pPr/>
              <a:t>09/07/2013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B153D1-63A2-4EAC-A60A-450E41D44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42A1E4F-D833-4C02-A0E5-C97A0082BA9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gif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5.png"/><Relationship Id="rId7" Type="http://schemas.openxmlformats.org/officeDocument/2006/relationships/image" Target="../media/image4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anacion_mano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21" name="20 Redondear rectángulo de esquina diagonal"/>
          <p:cNvSpPr/>
          <p:nvPr/>
        </p:nvSpPr>
        <p:spPr>
          <a:xfrm>
            <a:off x="0" y="0"/>
            <a:ext cx="4643438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dondear rectángulo de esquina diagonal"/>
          <p:cNvSpPr/>
          <p:nvPr/>
        </p:nvSpPr>
        <p:spPr>
          <a:xfrm flipH="1">
            <a:off x="4572000" y="0"/>
            <a:ext cx="4572000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22 Imagen" descr="decotreflestpatrick13m2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0" y="1285860"/>
            <a:ext cx="4429124" cy="4143404"/>
          </a:xfrm>
          <a:prstGeom prst="rect">
            <a:avLst/>
          </a:prstGeom>
        </p:spPr>
      </p:pic>
      <p:pic>
        <p:nvPicPr>
          <p:cNvPr id="24" name="23 Imagen" descr="decotreflestpatrick13m2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H="1">
            <a:off x="4572000" y="1214422"/>
            <a:ext cx="4572000" cy="4242703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928662" y="6072206"/>
            <a:ext cx="30620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es una creación de </a:t>
            </a:r>
            <a:r>
              <a:rPr lang="es-ES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Jaz-Pac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11 Imagen" descr="cooltext1107174513.png"/>
          <p:cNvPicPr>
            <a:picLocks noChangeAspect="1"/>
          </p:cNvPicPr>
          <p:nvPr/>
        </p:nvPicPr>
        <p:blipFill>
          <a:blip r:embed="rId5">
            <a:lum bright="20000" contrast="20000"/>
          </a:blip>
          <a:stretch>
            <a:fillRect/>
          </a:stretch>
        </p:blipFill>
        <p:spPr>
          <a:xfrm>
            <a:off x="2643174" y="500042"/>
            <a:ext cx="3758730" cy="1219048"/>
          </a:xfrm>
          <a:prstGeom prst="rect">
            <a:avLst/>
          </a:prstGeom>
        </p:spPr>
      </p:pic>
      <p:pic>
        <p:nvPicPr>
          <p:cNvPr id="13" name="12 Imagen" descr="cooltext1107174780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43306" y="2214554"/>
            <a:ext cx="1777778" cy="1117460"/>
          </a:xfrm>
          <a:prstGeom prst="rect">
            <a:avLst/>
          </a:prstGeom>
        </p:spPr>
      </p:pic>
      <p:pic>
        <p:nvPicPr>
          <p:cNvPr id="14" name="13 Imagen" descr="cooltext1107174251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14612" y="3786190"/>
            <a:ext cx="3771429" cy="1066667"/>
          </a:xfrm>
          <a:prstGeom prst="rect">
            <a:avLst/>
          </a:prstGeom>
        </p:spPr>
      </p:pic>
    </p:spTree>
  </p:cSld>
  <p:clrMapOvr>
    <a:masterClrMapping/>
  </p:clrMapOvr>
  <p:transition spd="slow" advTm="18000">
    <p:sndAc>
      <p:stSnd loop="1">
        <p:snd r:embed="rId2" name="01 Romance Anonim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500"/>
                            </p:stCondLst>
                            <p:childTnLst>
                              <p:par>
                                <p:cTn id="3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500"/>
                            </p:stCondLst>
                            <p:childTnLst>
                              <p:par>
                                <p:cTn id="4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500"/>
                            </p:stCondLst>
                            <p:childTnLst>
                              <p:par>
                                <p:cTn id="4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500"/>
                            </p:stCondLst>
                            <p:childTnLst>
                              <p:par>
                                <p:cTn id="53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E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8648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2" name="11 Imagen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8648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5" name="14 Imagen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8648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3" name="12 CuadroTexto"/>
          <p:cNvSpPr txBox="1"/>
          <p:nvPr/>
        </p:nvSpPr>
        <p:spPr>
          <a:xfrm>
            <a:off x="6786578" y="2643182"/>
            <a:ext cx="185738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Dame tu mano y guíame en tu camino que será el mío</a:t>
            </a:r>
            <a:br>
              <a:rPr lang="es-ES" sz="2000" b="1" dirty="0" smtClean="0"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Marco"/>
          <p:cNvSpPr/>
          <p:nvPr/>
        </p:nvSpPr>
        <p:spPr>
          <a:xfrm>
            <a:off x="6286512" y="0"/>
            <a:ext cx="2857488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.jpg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0"/>
            <a:ext cx="6286512" cy="6858000"/>
          </a:xfrm>
          <a:prstGeom prst="rect">
            <a:avLst/>
          </a:prstGeom>
        </p:spPr>
      </p:pic>
      <p:pic>
        <p:nvPicPr>
          <p:cNvPr id="13" name="12 Imagen" descr="2.jpg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0"/>
            <a:ext cx="6286512" cy="6858000"/>
          </a:xfrm>
          <a:prstGeom prst="rect">
            <a:avLst/>
          </a:prstGeom>
        </p:spPr>
      </p:pic>
      <p:pic>
        <p:nvPicPr>
          <p:cNvPr id="14" name="13 Imagen" descr="2.jpg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0"/>
            <a:ext cx="6286512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285720" y="2285992"/>
            <a:ext cx="185738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Dame tu mano para que a través de ella sientas los latidos de mi corazón</a:t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Marco"/>
          <p:cNvSpPr/>
          <p:nvPr/>
        </p:nvSpPr>
        <p:spPr>
          <a:xfrm>
            <a:off x="0" y="0"/>
            <a:ext cx="2857488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02E0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86480" cy="6858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86512" cy="6858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10" name="9 CuadroTexto"/>
          <p:cNvSpPr txBox="1"/>
          <p:nvPr/>
        </p:nvSpPr>
        <p:spPr>
          <a:xfrm>
            <a:off x="6858016" y="2643182"/>
            <a:ext cx="185738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Dame tu mano para que seamos uno solo fundidos en el amor</a:t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Marco"/>
          <p:cNvSpPr/>
          <p:nvPr/>
        </p:nvSpPr>
        <p:spPr>
          <a:xfrm>
            <a:off x="6286512" y="0"/>
            <a:ext cx="2857488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71E3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0"/>
            <a:ext cx="6215074" cy="6858000"/>
          </a:xfrm>
          <a:prstGeom prst="rect">
            <a:avLst/>
          </a:prstGeom>
        </p:spPr>
      </p:pic>
      <p:pic>
        <p:nvPicPr>
          <p:cNvPr id="9" name="8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0"/>
            <a:ext cx="6286512" cy="6858000"/>
          </a:xfrm>
          <a:prstGeom prst="rect">
            <a:avLst/>
          </a:prstGeom>
        </p:spPr>
      </p:pic>
      <p:pic>
        <p:nvPicPr>
          <p:cNvPr id="10" name="9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1802" y="0"/>
            <a:ext cx="5572164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428596" y="2786058"/>
            <a:ext cx="17859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respirar de tu aire</a:t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Marco"/>
          <p:cNvSpPr/>
          <p:nvPr/>
        </p:nvSpPr>
        <p:spPr>
          <a:xfrm>
            <a:off x="0" y="0"/>
            <a:ext cx="2857488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B330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94_446487068756249_178433293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15074" cy="6858000"/>
          </a:xfrm>
          <a:prstGeom prst="rect">
            <a:avLst/>
          </a:prstGeom>
        </p:spPr>
      </p:pic>
      <p:pic>
        <p:nvPicPr>
          <p:cNvPr id="9" name="8 Imagen" descr="1794_446487068756249_178433293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5784" y="0"/>
            <a:ext cx="6500858" cy="6858000"/>
          </a:xfrm>
          <a:prstGeom prst="rect">
            <a:avLst/>
          </a:prstGeom>
        </p:spPr>
      </p:pic>
      <p:pic>
        <p:nvPicPr>
          <p:cNvPr id="10" name="9 Imagen" descr="1794_446487068756249_178433293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5784" y="0"/>
            <a:ext cx="6500858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6929454" y="3071810"/>
            <a:ext cx="15716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sentir tus labios</a:t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Marco"/>
          <p:cNvSpPr/>
          <p:nvPr/>
        </p:nvSpPr>
        <p:spPr>
          <a:xfrm>
            <a:off x="6215074" y="0"/>
            <a:ext cx="2928926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76_446486942089595_92140046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0"/>
            <a:ext cx="6215074" cy="6858000"/>
          </a:xfrm>
          <a:prstGeom prst="rect">
            <a:avLst/>
          </a:prstGeom>
        </p:spPr>
      </p:pic>
      <p:pic>
        <p:nvPicPr>
          <p:cNvPr id="9" name="8 Imagen" descr="1876_446486942089595_92140046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0"/>
            <a:ext cx="6215074" cy="6858000"/>
          </a:xfrm>
          <a:prstGeom prst="rect">
            <a:avLst/>
          </a:prstGeom>
        </p:spPr>
      </p:pic>
      <p:pic>
        <p:nvPicPr>
          <p:cNvPr id="10" name="9 Imagen" descr="1876_446486942089595_92140046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0"/>
            <a:ext cx="6286512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642910" y="3286124"/>
            <a:ext cx="15001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vivir de tu amor</a:t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Marco"/>
          <p:cNvSpPr/>
          <p:nvPr/>
        </p:nvSpPr>
        <p:spPr>
          <a:xfrm>
            <a:off x="0" y="0"/>
            <a:ext cx="2857488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B330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220_446486748756281_603210829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86512" cy="6858000"/>
          </a:xfrm>
          <a:prstGeom prst="rect">
            <a:avLst/>
          </a:prstGeom>
        </p:spPr>
      </p:pic>
      <p:pic>
        <p:nvPicPr>
          <p:cNvPr id="9" name="8 Imagen" descr="11220_446486748756281_603210829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86512" cy="6858000"/>
          </a:xfrm>
          <a:prstGeom prst="rect">
            <a:avLst/>
          </a:prstGeom>
        </p:spPr>
      </p:pic>
      <p:pic>
        <p:nvPicPr>
          <p:cNvPr id="10" name="9 Imagen" descr="11220_446486748756281_603210829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15074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6929454" y="3286124"/>
            <a:ext cx="18469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Dame tu mano </a:t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Marco"/>
          <p:cNvSpPr/>
          <p:nvPr/>
        </p:nvSpPr>
        <p:spPr>
          <a:xfrm>
            <a:off x="6286512" y="0"/>
            <a:ext cx="2857488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5394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398_446487052089584_44673774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0"/>
            <a:ext cx="6215074" cy="6858000"/>
          </a:xfrm>
          <a:prstGeom prst="rect">
            <a:avLst/>
          </a:prstGeom>
        </p:spPr>
      </p:pic>
      <p:pic>
        <p:nvPicPr>
          <p:cNvPr id="9" name="8 Imagen" descr="58398_446487052089584_44673774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6084" y="0"/>
            <a:ext cx="5857916" cy="6858000"/>
          </a:xfrm>
          <a:prstGeom prst="rect">
            <a:avLst/>
          </a:prstGeom>
        </p:spPr>
      </p:pic>
      <p:pic>
        <p:nvPicPr>
          <p:cNvPr id="10" name="9 Imagen" descr="58398_446487052089584_44673774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0"/>
            <a:ext cx="6215074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500034" y="3071810"/>
            <a:ext cx="17145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entrelaza tus dedos con los míos</a:t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Marco"/>
          <p:cNvSpPr/>
          <p:nvPr/>
        </p:nvSpPr>
        <p:spPr>
          <a:xfrm>
            <a:off x="0" y="0"/>
            <a:ext cx="2928926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467_446486868756269_86018289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86480" cy="6858000"/>
          </a:xfrm>
          <a:prstGeom prst="rect">
            <a:avLst/>
          </a:prstGeom>
        </p:spPr>
      </p:pic>
      <p:pic>
        <p:nvPicPr>
          <p:cNvPr id="9" name="8 Imagen" descr="62467_446486868756269_86018289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86512" cy="6858000"/>
          </a:xfrm>
          <a:prstGeom prst="rect">
            <a:avLst/>
          </a:prstGeom>
        </p:spPr>
      </p:pic>
      <p:pic>
        <p:nvPicPr>
          <p:cNvPr id="10" name="9 Imagen" descr="62467_446486868756269_86018289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86512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6858016" y="2928934"/>
            <a:ext cx="17145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una cadena </a:t>
            </a:r>
            <a:r>
              <a:rPr lang="es-ES" sz="2000" b="1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inrrompible</a:t>
            </a:r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Marco"/>
          <p:cNvSpPr/>
          <p:nvPr/>
        </p:nvSpPr>
        <p:spPr>
          <a:xfrm>
            <a:off x="6286512" y="0"/>
            <a:ext cx="2857488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8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4544_446487015422921_71144358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0"/>
            <a:ext cx="6286512" cy="6858000"/>
          </a:xfrm>
          <a:prstGeom prst="rect">
            <a:avLst/>
          </a:prstGeom>
        </p:spPr>
      </p:pic>
      <p:pic>
        <p:nvPicPr>
          <p:cNvPr id="9" name="8 Imagen" descr="64544_446487015422921_71144358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0"/>
            <a:ext cx="6286512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500034" y="2857496"/>
            <a:ext cx="171451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nos condene al amar eterno</a:t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Marco"/>
          <p:cNvSpPr/>
          <p:nvPr/>
        </p:nvSpPr>
        <p:spPr>
          <a:xfrm>
            <a:off x="0" y="0"/>
            <a:ext cx="2857488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4" name="13 Imagen" descr="64544_446487015422921_71144358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0"/>
            <a:ext cx="6286512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8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5987_446487105422912_1161183191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357966" cy="6858000"/>
          </a:xfrm>
          <a:prstGeom prst="rect">
            <a:avLst/>
          </a:prstGeom>
        </p:spPr>
      </p:pic>
      <p:pic>
        <p:nvPicPr>
          <p:cNvPr id="9" name="8 Imagen" descr="65987_446487105422912_1161183191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357966" cy="6858000"/>
          </a:xfrm>
          <a:prstGeom prst="rect">
            <a:avLst/>
          </a:prstGeom>
        </p:spPr>
      </p:pic>
      <p:pic>
        <p:nvPicPr>
          <p:cNvPr id="10" name="9 Imagen" descr="65987_446487105422912_1161183191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357966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6858016" y="2928934"/>
            <a:ext cx="1714512" cy="10001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tenernos el uno al otro</a:t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Marco"/>
          <p:cNvSpPr/>
          <p:nvPr/>
        </p:nvSpPr>
        <p:spPr>
          <a:xfrm>
            <a:off x="6357950" y="0"/>
            <a:ext cx="2786050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15394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4161_446486878756268_660319634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8926" y="0"/>
            <a:ext cx="6215074" cy="6858000"/>
          </a:xfrm>
          <a:prstGeom prst="rect">
            <a:avLst/>
          </a:prstGeom>
        </p:spPr>
      </p:pic>
      <p:pic>
        <p:nvPicPr>
          <p:cNvPr id="9" name="8 Imagen" descr="184161_446486878756268_660319634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64" y="0"/>
            <a:ext cx="5786478" cy="6858000"/>
          </a:xfrm>
          <a:prstGeom prst="rect">
            <a:avLst/>
          </a:prstGeom>
        </p:spPr>
      </p:pic>
      <p:pic>
        <p:nvPicPr>
          <p:cNvPr id="10" name="9 Imagen" descr="184161_446486878756268_660319634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0"/>
            <a:ext cx="6286512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785786" y="3000372"/>
            <a:ext cx="120738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ser un </a:t>
            </a:r>
          </a:p>
          <a:p>
            <a:pPr algn="ctr"/>
            <a:r>
              <a:rPr lang="es-ES" sz="20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solo ser</a:t>
            </a:r>
            <a:br>
              <a:rPr lang="es-ES" sz="20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Marco"/>
          <p:cNvSpPr/>
          <p:nvPr/>
        </p:nvSpPr>
        <p:spPr>
          <a:xfrm>
            <a:off x="0" y="0"/>
            <a:ext cx="2857488" cy="6858000"/>
          </a:xfrm>
          <a:prstGeom prst="frame">
            <a:avLst>
              <a:gd name="adj1" fmla="val 8182"/>
            </a:avLst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5028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2486_446487155422907_13879112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86512" cy="6858000"/>
          </a:xfrm>
          <a:prstGeom prst="rect">
            <a:avLst/>
          </a:prstGeom>
        </p:spPr>
      </p:pic>
      <p:pic>
        <p:nvPicPr>
          <p:cNvPr id="10" name="9 Imagen" descr="312486_446487155422907_13879112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86512" cy="6858000"/>
          </a:xfrm>
          <a:prstGeom prst="rect">
            <a:avLst/>
          </a:prstGeom>
        </p:spPr>
      </p:pic>
      <p:pic>
        <p:nvPicPr>
          <p:cNvPr id="11" name="10 Imagen" descr="312486_446487155422907_13879112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86512" cy="6858000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6929455" y="2928934"/>
            <a:ext cx="15716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vivir de tus besos</a:t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Marco"/>
          <p:cNvSpPr/>
          <p:nvPr/>
        </p:nvSpPr>
        <p:spPr>
          <a:xfrm>
            <a:off x="6286512" y="0"/>
            <a:ext cx="2857488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028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5843_446487085422914_861190265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0"/>
            <a:ext cx="6215074" cy="6858000"/>
          </a:xfrm>
          <a:prstGeom prst="rect">
            <a:avLst/>
          </a:prstGeom>
        </p:spPr>
      </p:pic>
      <p:pic>
        <p:nvPicPr>
          <p:cNvPr id="9" name="8 Imagen" descr="385843_446487085422914_861190265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64" y="0"/>
            <a:ext cx="6143636" cy="6858000"/>
          </a:xfrm>
          <a:prstGeom prst="rect">
            <a:avLst/>
          </a:prstGeom>
        </p:spPr>
      </p:pic>
      <p:pic>
        <p:nvPicPr>
          <p:cNvPr id="10" name="9 Imagen" descr="385843_446487085422914_861190265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64" y="0"/>
            <a:ext cx="6143636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571472" y="3071810"/>
            <a:ext cx="16430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que vivas de los míos</a:t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Marco"/>
          <p:cNvSpPr/>
          <p:nvPr/>
        </p:nvSpPr>
        <p:spPr>
          <a:xfrm>
            <a:off x="0" y="0"/>
            <a:ext cx="2928926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5873_446486502089639_33187322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86512" cy="6858000"/>
          </a:xfrm>
          <a:prstGeom prst="rect">
            <a:avLst/>
          </a:prstGeom>
        </p:spPr>
      </p:pic>
      <p:pic>
        <p:nvPicPr>
          <p:cNvPr id="9" name="8 Imagen" descr="385873_446486502089639_33187322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86512" cy="6858000"/>
          </a:xfrm>
          <a:prstGeom prst="rect">
            <a:avLst/>
          </a:prstGeom>
        </p:spPr>
      </p:pic>
      <p:pic>
        <p:nvPicPr>
          <p:cNvPr id="10" name="9 Imagen" descr="385873_446486502089639_33187322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86512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6858016" y="3071810"/>
            <a:ext cx="1714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</a:rPr>
              <a:t>A ignorar el mundo que nos rodea</a:t>
            </a:r>
            <a:br>
              <a:rPr lang="es-ES" b="1" dirty="0" smtClean="0">
                <a:blipFill>
                  <a:blip r:embed="rId3"/>
                  <a:stretch>
                    <a:fillRect/>
                  </a:stretch>
                </a:blipFill>
              </a:rPr>
            </a:br>
            <a:endParaRPr lang="es-ES" dirty="0">
              <a:blipFill>
                <a:blip r:embed="rId3"/>
                <a:stretch>
                  <a:fillRect/>
                </a:stretch>
              </a:blip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6286512" y="0"/>
            <a:ext cx="2857488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44C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79832_446487038756252_129410859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0"/>
            <a:ext cx="6215074" cy="6858000"/>
          </a:xfrm>
          <a:prstGeom prst="rect">
            <a:avLst/>
          </a:prstGeom>
        </p:spPr>
      </p:pic>
      <p:pic>
        <p:nvPicPr>
          <p:cNvPr id="9" name="8 Imagen" descr="479832_446487038756252_129410859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0"/>
            <a:ext cx="6215074" cy="6858000"/>
          </a:xfrm>
          <a:prstGeom prst="rect">
            <a:avLst/>
          </a:prstGeom>
        </p:spPr>
      </p:pic>
      <p:pic>
        <p:nvPicPr>
          <p:cNvPr id="10" name="9 Imagen" descr="479832_446487038756252_129410859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0"/>
            <a:ext cx="6286512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500034" y="3071810"/>
            <a:ext cx="184698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Dame tu mano </a:t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Marco"/>
          <p:cNvSpPr/>
          <p:nvPr/>
        </p:nvSpPr>
        <p:spPr>
          <a:xfrm>
            <a:off x="0" y="0"/>
            <a:ext cx="2857488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E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7553_446486822089607_1345808807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0"/>
            <a:ext cx="5643602" cy="6858000"/>
          </a:xfrm>
          <a:prstGeom prst="rect">
            <a:avLst/>
          </a:prstGeom>
        </p:spPr>
      </p:pic>
      <p:pic>
        <p:nvPicPr>
          <p:cNvPr id="9" name="8 Imagen" descr="387553_446486822089607_1345808807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0"/>
            <a:ext cx="6286512" cy="6858000"/>
          </a:xfrm>
          <a:prstGeom prst="rect">
            <a:avLst/>
          </a:prstGeom>
        </p:spPr>
      </p:pic>
      <p:pic>
        <p:nvPicPr>
          <p:cNvPr id="10" name="9 Imagen" descr="387553_446486822089607_1345808807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0"/>
            <a:ext cx="6286512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428596" y="3071810"/>
            <a:ext cx="1714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siénteme dentro de ti</a:t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Marco"/>
          <p:cNvSpPr/>
          <p:nvPr/>
        </p:nvSpPr>
        <p:spPr>
          <a:xfrm>
            <a:off x="0" y="0"/>
            <a:ext cx="2857488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7310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6451_446487175422905_129111101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15042" cy="6858000"/>
          </a:xfrm>
          <a:prstGeom prst="rect">
            <a:avLst/>
          </a:prstGeom>
        </p:spPr>
      </p:pic>
      <p:pic>
        <p:nvPicPr>
          <p:cNvPr id="9" name="8 Imagen" descr="426451_446487175422905_129111101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15042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6786578" y="3143248"/>
            <a:ext cx="19288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Siénteme con la fuerza que me da tu amor</a:t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Marco"/>
          <p:cNvSpPr/>
          <p:nvPr/>
        </p:nvSpPr>
        <p:spPr>
          <a:xfrm>
            <a:off x="6215074" y="0"/>
            <a:ext cx="2928926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2508_446487142089575_1172027839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86512" cy="6858000"/>
          </a:xfrm>
          <a:prstGeom prst="rect">
            <a:avLst/>
          </a:prstGeom>
        </p:spPr>
      </p:pic>
      <p:pic>
        <p:nvPicPr>
          <p:cNvPr id="9" name="8 Imagen" descr="482508_446487142089575_1172027839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0"/>
            <a:ext cx="5643570" cy="6858000"/>
          </a:xfrm>
          <a:prstGeom prst="rect">
            <a:avLst/>
          </a:prstGeom>
        </p:spPr>
      </p:pic>
      <p:pic>
        <p:nvPicPr>
          <p:cNvPr id="10" name="9 Imagen" descr="482508_446487142089575_1172027839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86512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7000892" y="3071810"/>
            <a:ext cx="17145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Siénteme como yo te sentiré</a:t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Marco"/>
          <p:cNvSpPr/>
          <p:nvPr/>
        </p:nvSpPr>
        <p:spPr>
          <a:xfrm>
            <a:off x="6286512" y="0"/>
            <a:ext cx="2857488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4918_446486705422952_551504572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0"/>
            <a:ext cx="6286512" cy="6858000"/>
          </a:xfrm>
          <a:prstGeom prst="rect">
            <a:avLst/>
          </a:prstGeom>
        </p:spPr>
      </p:pic>
      <p:pic>
        <p:nvPicPr>
          <p:cNvPr id="9" name="8 Imagen" descr="484918_446486705422952_551504572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0"/>
            <a:ext cx="6286512" cy="6858000"/>
          </a:xfrm>
          <a:prstGeom prst="rect">
            <a:avLst/>
          </a:prstGeom>
        </p:spPr>
      </p:pic>
      <p:pic>
        <p:nvPicPr>
          <p:cNvPr id="10" name="9 Imagen" descr="484918_446486705422952_551504572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0"/>
            <a:ext cx="6286512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500034" y="3143248"/>
            <a:ext cx="178286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Dame tu mano</a:t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Marco"/>
          <p:cNvSpPr/>
          <p:nvPr/>
        </p:nvSpPr>
        <p:spPr>
          <a:xfrm>
            <a:off x="0" y="0"/>
            <a:ext cx="2857488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5394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2746_446487202089569_699197340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15042" cy="6858000"/>
          </a:xfrm>
          <a:prstGeom prst="rect">
            <a:avLst/>
          </a:prstGeom>
        </p:spPr>
      </p:pic>
      <p:pic>
        <p:nvPicPr>
          <p:cNvPr id="9" name="8 Imagen" descr="522746_446487202089569_699197340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15042" cy="6858000"/>
          </a:xfrm>
          <a:prstGeom prst="rect">
            <a:avLst/>
          </a:prstGeom>
        </p:spPr>
      </p:pic>
      <p:pic>
        <p:nvPicPr>
          <p:cNvPr id="10" name="9 Imagen" descr="522746_446487202089569_699197340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15074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6786578" y="3214686"/>
            <a:ext cx="16430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sienta tu amor</a:t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Marco"/>
          <p:cNvSpPr/>
          <p:nvPr/>
        </p:nvSpPr>
        <p:spPr>
          <a:xfrm>
            <a:off x="6215074" y="0"/>
            <a:ext cx="2928926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6131_446486492089640_1886492921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0"/>
            <a:ext cx="6286512" cy="6858000"/>
          </a:xfrm>
          <a:prstGeom prst="rect">
            <a:avLst/>
          </a:prstGeom>
        </p:spPr>
      </p:pic>
      <p:pic>
        <p:nvPicPr>
          <p:cNvPr id="9" name="8 Imagen" descr="526131_446486492089640_1886492921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0"/>
            <a:ext cx="6215074" cy="6858000"/>
          </a:xfrm>
          <a:prstGeom prst="rect">
            <a:avLst/>
          </a:prstGeom>
        </p:spPr>
      </p:pic>
      <p:pic>
        <p:nvPicPr>
          <p:cNvPr id="10" name="9 Imagen" descr="526131_446486492089640_1886492921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0"/>
            <a:ext cx="6286512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500034" y="3143248"/>
            <a:ext cx="164307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sienta tu pasión latente</a:t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Marco"/>
          <p:cNvSpPr/>
          <p:nvPr/>
        </p:nvSpPr>
        <p:spPr>
          <a:xfrm>
            <a:off x="0" y="0"/>
            <a:ext cx="2857488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75000"/>
              <a:lumOff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0789_446486968756259_1558033854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429388" cy="6858000"/>
          </a:xfrm>
          <a:prstGeom prst="rect">
            <a:avLst/>
          </a:prstGeom>
        </p:spPr>
      </p:pic>
      <p:pic>
        <p:nvPicPr>
          <p:cNvPr id="9" name="8 Imagen" descr="540789_446486968756259_1558033854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429388" cy="6858000"/>
          </a:xfrm>
          <a:prstGeom prst="rect">
            <a:avLst/>
          </a:prstGeom>
        </p:spPr>
      </p:pic>
      <p:pic>
        <p:nvPicPr>
          <p:cNvPr id="10" name="9 Imagen" descr="540789_446486968756259_1558033854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429388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6858016" y="3143248"/>
            <a:ext cx="178286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Dame tu mano</a:t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Marco"/>
          <p:cNvSpPr/>
          <p:nvPr/>
        </p:nvSpPr>
        <p:spPr>
          <a:xfrm>
            <a:off x="6429388" y="0"/>
            <a:ext cx="2714612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6174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2640_446486922089597_540077757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6050" y="0"/>
            <a:ext cx="6357950" cy="6858000"/>
          </a:xfrm>
          <a:prstGeom prst="rect">
            <a:avLst/>
          </a:prstGeom>
        </p:spPr>
      </p:pic>
      <p:pic>
        <p:nvPicPr>
          <p:cNvPr id="9" name="8 Imagen" descr="542640_446486922089597_540077757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6050" y="0"/>
            <a:ext cx="6357950" cy="6858000"/>
          </a:xfrm>
          <a:prstGeom prst="rect">
            <a:avLst/>
          </a:prstGeom>
        </p:spPr>
      </p:pic>
      <p:pic>
        <p:nvPicPr>
          <p:cNvPr id="10" name="9 Imagen" descr="542640_446486922089597_540077757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6050" y="0"/>
            <a:ext cx="6357950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428596" y="3071810"/>
            <a:ext cx="171451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yo te daré la mía</a:t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b="1" dirty="0" smtClean="0">
                <a:blipFill>
                  <a:blip r:embed="rId3"/>
                  <a:stretch>
                    <a:fillRect/>
                  </a:stretch>
                </a:blipFill>
              </a:rPr>
              <a:t/>
            </a:r>
            <a:br>
              <a:rPr lang="es-ES" b="1" dirty="0" smtClean="0">
                <a:blipFill>
                  <a:blip r:embed="rId3"/>
                  <a:stretch>
                    <a:fillRect/>
                  </a:stretch>
                </a:blipFill>
              </a:rPr>
            </a:br>
            <a:endParaRPr lang="es-ES" dirty="0">
              <a:blipFill>
                <a:blip r:embed="rId3"/>
                <a:stretch>
                  <a:fillRect/>
                </a:stretch>
              </a:blip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0" y="0"/>
            <a:ext cx="2786050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75000"/>
              <a:lumOff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2676_446487128756243_42612402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15074" cy="6858000"/>
          </a:xfrm>
          <a:prstGeom prst="rect">
            <a:avLst/>
          </a:prstGeom>
        </p:spPr>
      </p:pic>
      <p:pic>
        <p:nvPicPr>
          <p:cNvPr id="9" name="8 Imagen" descr="542676_446487128756243_42612402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86512" cy="6858000"/>
          </a:xfrm>
          <a:prstGeom prst="rect">
            <a:avLst/>
          </a:prstGeom>
        </p:spPr>
      </p:pic>
      <p:pic>
        <p:nvPicPr>
          <p:cNvPr id="10" name="9 Imagen" descr="542676_446487128756243_42612402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143636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6715140" y="3071810"/>
            <a:ext cx="20717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yo te saciaré de besos</a:t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Marco"/>
          <p:cNvSpPr/>
          <p:nvPr/>
        </p:nvSpPr>
        <p:spPr>
          <a:xfrm>
            <a:off x="6286512" y="0"/>
            <a:ext cx="2857488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C3A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9775_446486482089641_1576557005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3174" y="0"/>
            <a:ext cx="6500826" cy="6858000"/>
          </a:xfrm>
          <a:prstGeom prst="rect">
            <a:avLst/>
          </a:prstGeom>
        </p:spPr>
      </p:pic>
      <p:pic>
        <p:nvPicPr>
          <p:cNvPr id="9" name="8 Imagen" descr="549775_446486482089641_1576557005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3174" y="0"/>
            <a:ext cx="6500826" cy="6858000"/>
          </a:xfrm>
          <a:prstGeom prst="rect">
            <a:avLst/>
          </a:prstGeom>
        </p:spPr>
      </p:pic>
      <p:pic>
        <p:nvPicPr>
          <p:cNvPr id="10" name="9 Imagen" descr="549775_446486482089641_1576557005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3174" y="0"/>
            <a:ext cx="6500826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500034" y="3286124"/>
            <a:ext cx="1714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te regaré de amor</a:t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Marco"/>
          <p:cNvSpPr/>
          <p:nvPr/>
        </p:nvSpPr>
        <p:spPr>
          <a:xfrm>
            <a:off x="0" y="0"/>
            <a:ext cx="2643174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4344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9858_446486678756288_1250855207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15074" cy="6858000"/>
          </a:xfrm>
          <a:prstGeom prst="rect">
            <a:avLst/>
          </a:prstGeom>
        </p:spPr>
      </p:pic>
      <p:pic>
        <p:nvPicPr>
          <p:cNvPr id="9" name="8 Imagen" descr="549858_446486678756288_1250855207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143604" cy="6858000"/>
          </a:xfrm>
          <a:prstGeom prst="rect">
            <a:avLst/>
          </a:prstGeom>
        </p:spPr>
      </p:pic>
      <p:pic>
        <p:nvPicPr>
          <p:cNvPr id="10" name="9 Imagen" descr="549858_446486678756288_1250855207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15074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6572264" y="3000372"/>
            <a:ext cx="20717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enterraré mi corazón en ti</a:t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Marco"/>
          <p:cNvSpPr/>
          <p:nvPr/>
        </p:nvSpPr>
        <p:spPr>
          <a:xfrm>
            <a:off x="6215074" y="0"/>
            <a:ext cx="2928926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3340_446486775422945_2079476319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6050" y="0"/>
            <a:ext cx="6357950" cy="6858000"/>
          </a:xfrm>
          <a:prstGeom prst="rect">
            <a:avLst/>
          </a:prstGeom>
        </p:spPr>
      </p:pic>
      <p:pic>
        <p:nvPicPr>
          <p:cNvPr id="9" name="8 Imagen" descr="553340_446486775422945_2079476319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6050" y="0"/>
            <a:ext cx="6357950" cy="6858000"/>
          </a:xfrm>
          <a:prstGeom prst="rect">
            <a:avLst/>
          </a:prstGeom>
        </p:spPr>
      </p:pic>
      <p:pic>
        <p:nvPicPr>
          <p:cNvPr id="10" name="9 Imagen" descr="553340_446486775422945_2079476319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6050" y="0"/>
            <a:ext cx="6357950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500034" y="3000372"/>
            <a:ext cx="15001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que de sus raíces </a:t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Marco"/>
          <p:cNvSpPr/>
          <p:nvPr/>
        </p:nvSpPr>
        <p:spPr>
          <a:xfrm>
            <a:off x="0" y="0"/>
            <a:ext cx="2786050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9881_446486948756261_76290331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86512" cy="6858000"/>
          </a:xfrm>
          <a:prstGeom prst="rect">
            <a:avLst/>
          </a:prstGeom>
        </p:spPr>
      </p:pic>
      <p:pic>
        <p:nvPicPr>
          <p:cNvPr id="9" name="8 Imagen" descr="559881_446486948756261_76290331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15074" cy="6858000"/>
          </a:xfrm>
          <a:prstGeom prst="rect">
            <a:avLst/>
          </a:prstGeom>
        </p:spPr>
      </p:pic>
      <p:pic>
        <p:nvPicPr>
          <p:cNvPr id="10" name="9 Imagen" descr="559881_446486948756261_76290331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86512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7000893" y="2786058"/>
            <a:ext cx="16430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Nazcan, crezcan y sintamos</a:t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Marco"/>
          <p:cNvSpPr/>
          <p:nvPr/>
        </p:nvSpPr>
        <p:spPr>
          <a:xfrm>
            <a:off x="6286512" y="0"/>
            <a:ext cx="2857488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B330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77362_446486805422942_89151209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0"/>
            <a:ext cx="6215074" cy="6858000"/>
          </a:xfrm>
          <a:prstGeom prst="rect">
            <a:avLst/>
          </a:prstGeom>
        </p:spPr>
      </p:pic>
      <p:pic>
        <p:nvPicPr>
          <p:cNvPr id="9" name="8 Imagen" descr="577362_446486805422942_89151209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64" y="0"/>
            <a:ext cx="6143636" cy="6858000"/>
          </a:xfrm>
          <a:prstGeom prst="rect">
            <a:avLst/>
          </a:prstGeom>
        </p:spPr>
      </p:pic>
      <p:pic>
        <p:nvPicPr>
          <p:cNvPr id="10" name="9 Imagen" descr="577362_446486805422942_89151209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0"/>
            <a:ext cx="6215074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357158" y="2857496"/>
            <a:ext cx="19288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besos que nunca te di</a:t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Marco"/>
          <p:cNvSpPr/>
          <p:nvPr/>
        </p:nvSpPr>
        <p:spPr>
          <a:xfrm>
            <a:off x="0" y="0"/>
            <a:ext cx="2928926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E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1915_446486898756266_1725960359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357950" cy="6858000"/>
          </a:xfrm>
          <a:prstGeom prst="rect">
            <a:avLst/>
          </a:prstGeom>
        </p:spPr>
      </p:pic>
      <p:pic>
        <p:nvPicPr>
          <p:cNvPr id="9" name="8 Imagen" descr="581915_446486898756266_1725960359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357950" cy="6858000"/>
          </a:xfrm>
          <a:prstGeom prst="rect">
            <a:avLst/>
          </a:prstGeom>
        </p:spPr>
      </p:pic>
      <p:pic>
        <p:nvPicPr>
          <p:cNvPr id="10" name="9 Imagen" descr="581915_446486898756266_1725960359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357950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6858016" y="3214686"/>
            <a:ext cx="17859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Matemos la distancia.....</a:t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Marco"/>
          <p:cNvSpPr/>
          <p:nvPr/>
        </p:nvSpPr>
        <p:spPr>
          <a:xfrm>
            <a:off x="6357950" y="0"/>
            <a:ext cx="2786050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E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99095_446486528756303_102391818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0"/>
            <a:ext cx="6215074" cy="6858000"/>
          </a:xfrm>
          <a:prstGeom prst="rect">
            <a:avLst/>
          </a:prstGeom>
        </p:spPr>
      </p:pic>
      <p:pic>
        <p:nvPicPr>
          <p:cNvPr id="9" name="8 Imagen" descr="599095_446486528756303_102391818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0"/>
            <a:ext cx="6215074" cy="6858000"/>
          </a:xfrm>
          <a:prstGeom prst="rect">
            <a:avLst/>
          </a:prstGeom>
        </p:spPr>
      </p:pic>
      <p:pic>
        <p:nvPicPr>
          <p:cNvPr id="10" name="9 Imagen" descr="599095_446486528756303_102391818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0"/>
            <a:ext cx="6286512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642910" y="3357562"/>
            <a:ext cx="13276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 en mi</a:t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Marco"/>
          <p:cNvSpPr/>
          <p:nvPr/>
        </p:nvSpPr>
        <p:spPr>
          <a:xfrm>
            <a:off x="0" y="0"/>
            <a:ext cx="2857488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44649_446486455422977_135337419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357950" cy="6858000"/>
          </a:xfrm>
          <a:prstGeom prst="rect">
            <a:avLst/>
          </a:prstGeom>
        </p:spPr>
      </p:pic>
      <p:pic>
        <p:nvPicPr>
          <p:cNvPr id="9" name="8 Imagen" descr="644649_446486455422977_135337419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357950" cy="6858000"/>
          </a:xfrm>
          <a:prstGeom prst="rect">
            <a:avLst/>
          </a:prstGeom>
        </p:spPr>
      </p:pic>
      <p:pic>
        <p:nvPicPr>
          <p:cNvPr id="10" name="9 Imagen" descr="644649_446486455422977_135337419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357950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6929454" y="3071810"/>
            <a:ext cx="1714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yo viviré en </a:t>
            </a:r>
            <a:r>
              <a:rPr lang="es-ES" sz="2000" b="1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tí</a:t>
            </a:r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Marco"/>
          <p:cNvSpPr/>
          <p:nvPr/>
        </p:nvSpPr>
        <p:spPr>
          <a:xfrm>
            <a:off x="6357950" y="0"/>
            <a:ext cx="2786050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6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33987_446486515422971_26765784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0"/>
            <a:ext cx="6286512" cy="6858000"/>
          </a:xfrm>
          <a:prstGeom prst="rect">
            <a:avLst/>
          </a:prstGeom>
        </p:spPr>
      </p:pic>
      <p:pic>
        <p:nvPicPr>
          <p:cNvPr id="9" name="8 Imagen" descr="733987_446486515422971_26765784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1802" y="0"/>
            <a:ext cx="6072198" cy="6858000"/>
          </a:xfrm>
          <a:prstGeom prst="rect">
            <a:avLst/>
          </a:prstGeom>
        </p:spPr>
      </p:pic>
      <p:pic>
        <p:nvPicPr>
          <p:cNvPr id="10" name="9 Imagen" descr="733987_446486515422971_26765784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0"/>
            <a:ext cx="6286512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357158" y="3143248"/>
            <a:ext cx="218681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Dame tu mano.......</a:t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Dame tu mano.......</a:t>
            </a:r>
          </a:p>
          <a:p>
            <a:endParaRPr lang="es-ES" sz="20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Marco"/>
          <p:cNvSpPr/>
          <p:nvPr/>
        </p:nvSpPr>
        <p:spPr>
          <a:xfrm>
            <a:off x="0" y="0"/>
            <a:ext cx="2857488" cy="6858000"/>
          </a:xfrm>
          <a:prstGeom prst="frame">
            <a:avLst>
              <a:gd name="adj1" fmla="val 818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15" name="14 CuadroTexto"/>
          <p:cNvSpPr txBox="1"/>
          <p:nvPr/>
        </p:nvSpPr>
        <p:spPr>
          <a:xfrm>
            <a:off x="2714612" y="117693"/>
            <a:ext cx="5075428" cy="6740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Dame tu mano y guíame en tu camino que será el mío</a:t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Dame tu mano para que a través de ella sientas los latidos de mi corazón</a:t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Dame tu mano para que seamos uno solo fundidos en el amor</a:t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respirar de tu aire</a:t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sentir tus labios</a:t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vivir de tu amor</a:t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Dame tu mano </a:t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entrelaza tus dedos con los </a:t>
            </a:r>
            <a:r>
              <a:rPr lang="es-ES" sz="12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mios</a:t>
            </a: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una cadena </a:t>
            </a:r>
            <a:r>
              <a:rPr lang="es-ES" sz="12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inrrompible</a:t>
            </a: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nos condene al amar eterno</a:t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tenernos el uno al otro</a:t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ser un solo ser</a:t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vivir de tus besos</a:t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que vivas de los míos</a:t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ignorar el mundo que nos rodea</a:t>
            </a:r>
          </a:p>
          <a:p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Dame tu mano </a:t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siénteme dentro de ti</a:t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sienteme</a:t>
            </a: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con la fuerza que me da tu amor</a:t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sienteme</a:t>
            </a: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como yo te </a:t>
            </a:r>
            <a:r>
              <a:rPr lang="es-ES" sz="12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sentire</a:t>
            </a: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Dame tu mano</a:t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sienta tu amor</a:t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sienta tu pasión latente</a:t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Dame tu mano</a:t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yo te daré la </a:t>
            </a:r>
            <a:r>
              <a:rPr lang="es-ES" sz="12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mia</a:t>
            </a: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yo te saciaré de besos</a:t>
            </a:r>
          </a:p>
          <a:p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te regaré de amor</a:t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enterraré mi corazón en </a:t>
            </a:r>
            <a:r>
              <a:rPr lang="es-ES" sz="12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tí</a:t>
            </a: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que de sus </a:t>
            </a:r>
            <a:r>
              <a:rPr lang="es-ES" sz="12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raices</a:t>
            </a: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nazcan, crezcan y sintamos</a:t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besos que nunca te </a:t>
            </a:r>
            <a:r>
              <a:rPr lang="es-ES" sz="12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dí</a:t>
            </a: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matemos la distancias.....</a:t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 en mi</a:t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yo viviré en </a:t>
            </a:r>
            <a:r>
              <a:rPr lang="es-ES" sz="12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tí</a:t>
            </a: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Dame tu mano.......</a:t>
            </a:r>
            <a:b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Dame tu mano.......</a:t>
            </a:r>
          </a:p>
          <a:p>
            <a:endParaRPr lang="es-ES" sz="12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5643570" y="6000768"/>
            <a:ext cx="24070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Autor- Francisco del Olmo</a:t>
            </a:r>
            <a:endParaRPr lang="es-ES" sz="14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9 Imagen" descr="fleur22m2.png"/>
          <p:cNvPicPr>
            <a:picLocks noChangeAspect="1"/>
          </p:cNvPicPr>
          <p:nvPr/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0" y="785794"/>
            <a:ext cx="2786050" cy="5143536"/>
          </a:xfrm>
          <a:prstGeom prst="rect">
            <a:avLst/>
          </a:prstGeom>
        </p:spPr>
      </p:pic>
      <p:pic>
        <p:nvPicPr>
          <p:cNvPr id="9" name="8 Imagen" descr="cooltext1107174513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5929322" y="1214422"/>
            <a:ext cx="2830068" cy="917860"/>
          </a:xfrm>
          <a:prstGeom prst="rect">
            <a:avLst/>
          </a:prstGeom>
        </p:spPr>
      </p:pic>
      <p:pic>
        <p:nvPicPr>
          <p:cNvPr id="11" name="10 Imagen" descr="cooltext1107174780.png"/>
          <p:cNvPicPr>
            <a:picLocks noChangeAspect="1"/>
          </p:cNvPicPr>
          <p:nvPr/>
        </p:nvPicPr>
        <p:blipFill>
          <a:blip r:embed="rId4">
            <a:lum bright="20000"/>
          </a:blip>
          <a:stretch>
            <a:fillRect/>
          </a:stretch>
        </p:blipFill>
        <p:spPr>
          <a:xfrm>
            <a:off x="6679420" y="2357431"/>
            <a:ext cx="1250166" cy="785818"/>
          </a:xfrm>
          <a:prstGeom prst="rect">
            <a:avLst/>
          </a:prstGeom>
        </p:spPr>
      </p:pic>
      <p:pic>
        <p:nvPicPr>
          <p:cNvPr id="12" name="11 Imagen" descr="cooltext1107174251.png"/>
          <p:cNvPicPr>
            <a:picLocks noChangeAspect="1"/>
          </p:cNvPicPr>
          <p:nvPr/>
        </p:nvPicPr>
        <p:blipFill>
          <a:blip r:embed="rId5">
            <a:lum bright="20000" contrast="20000"/>
          </a:blip>
          <a:stretch>
            <a:fillRect/>
          </a:stretch>
        </p:blipFill>
        <p:spPr>
          <a:xfrm>
            <a:off x="5929322" y="3714752"/>
            <a:ext cx="2786050" cy="787974"/>
          </a:xfrm>
          <a:prstGeom prst="rect">
            <a:avLst/>
          </a:prstGeom>
        </p:spPr>
      </p:pic>
    </p:spTree>
  </p:cSld>
  <p:clrMapOvr>
    <a:masterClrMapping/>
  </p:clrMapOvr>
  <p:transition spd="slow" advTm="5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8708568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lores-romantica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3 Marcador de contenido" descr="flores-romanticas.jpg"/>
          <p:cNvPicPr>
            <a:picLocks noChangeAspect="1"/>
          </p:cNvPicPr>
          <p:nvPr/>
        </p:nvPicPr>
        <p:blipFill>
          <a:blip r:embed="rId2"/>
          <a:srcRect r="40791"/>
          <a:stretch>
            <a:fillRect/>
          </a:stretch>
        </p:blipFill>
        <p:spPr>
          <a:xfrm>
            <a:off x="0" y="0"/>
            <a:ext cx="4429124" cy="6858000"/>
          </a:xfrm>
          <a:prstGeom prst="round2DiagRect">
            <a:avLst>
              <a:gd name="adj1" fmla="val 50000"/>
              <a:gd name="adj2" fmla="val 0"/>
            </a:avLst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3 Marcador de contenido" descr="flores-romanticas.jpg"/>
          <p:cNvPicPr>
            <a:picLocks noChangeAspect="1"/>
          </p:cNvPicPr>
          <p:nvPr/>
        </p:nvPicPr>
        <p:blipFill>
          <a:blip r:embed="rId2"/>
          <a:srcRect r="40791"/>
          <a:stretch>
            <a:fillRect/>
          </a:stretch>
        </p:blipFill>
        <p:spPr>
          <a:xfrm flipH="1">
            <a:off x="4643438" y="0"/>
            <a:ext cx="4500562" cy="6858000"/>
          </a:xfrm>
          <a:prstGeom prst="round2DiagRect">
            <a:avLst>
              <a:gd name="adj1" fmla="val 50000"/>
              <a:gd name="adj2" fmla="val 0"/>
            </a:avLst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3 Marcador de contenido" descr="images-48302ever.png"/>
          <p:cNvPicPr>
            <a:picLocks noChangeAspect="1"/>
          </p:cNvPicPr>
          <p:nvPr/>
        </p:nvPicPr>
        <p:blipFill>
          <a:blip r:embed="rId3"/>
          <a:srcRect r="45312"/>
          <a:stretch>
            <a:fillRect/>
          </a:stretch>
        </p:blipFill>
        <p:spPr>
          <a:xfrm>
            <a:off x="0" y="0"/>
            <a:ext cx="5000628" cy="7445827"/>
          </a:xfrm>
          <a:prstGeom prst="rect">
            <a:avLst/>
          </a:prstGeom>
        </p:spPr>
      </p:pic>
      <p:pic>
        <p:nvPicPr>
          <p:cNvPr id="15" name="3 Marcador de contenido" descr="images-48302ever.png"/>
          <p:cNvPicPr>
            <a:picLocks noChangeAspect="1"/>
          </p:cNvPicPr>
          <p:nvPr/>
        </p:nvPicPr>
        <p:blipFill>
          <a:blip r:embed="rId3"/>
          <a:srcRect l="55347"/>
          <a:stretch>
            <a:fillRect/>
          </a:stretch>
        </p:blipFill>
        <p:spPr>
          <a:xfrm>
            <a:off x="4643438" y="-785842"/>
            <a:ext cx="4500562" cy="8074751"/>
          </a:xfrm>
          <a:prstGeom prst="rect">
            <a:avLst/>
          </a:prstGeom>
        </p:spPr>
      </p:pic>
      <p:sp>
        <p:nvSpPr>
          <p:cNvPr id="16" name="15 CuadroTexto"/>
          <p:cNvSpPr txBox="1"/>
          <p:nvPr/>
        </p:nvSpPr>
        <p:spPr>
          <a:xfrm>
            <a:off x="785786" y="6072206"/>
            <a:ext cx="2678938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Matura MT Script Capitals" pitchFamily="66" charset="0"/>
              </a:rPr>
              <a:t>Diseño - Jazmín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Matura MT Script Capitals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357686" y="61436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8" name="17 CuadroTexto"/>
          <p:cNvSpPr txBox="1"/>
          <p:nvPr/>
        </p:nvSpPr>
        <p:spPr>
          <a:xfrm>
            <a:off x="4357686" y="6072206"/>
            <a:ext cx="4014432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Matura MT Script Capitals" pitchFamily="66" charset="0"/>
              </a:rPr>
              <a:t>Texto- Francisco del Olmo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AME TU MAN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4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DAME TU MANO</Template>
  <TotalTime>0</TotalTime>
  <Words>264</Words>
  <Application>Microsoft Office PowerPoint</Application>
  <PresentationFormat>Presentación en pantalla (4:3)</PresentationFormat>
  <Paragraphs>58</Paragraphs>
  <Slides>38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DAME TU MANO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2013-07-09T14:52:51Z</dcterms:created>
  <dcterms:modified xsi:type="dcterms:W3CDTF">2013-07-09T14:56:04Z</dcterms:modified>
</cp:coreProperties>
</file>