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3" r:id="rId2"/>
    <p:sldId id="283" r:id="rId3"/>
    <p:sldId id="265" r:id="rId4"/>
    <p:sldId id="282" r:id="rId5"/>
    <p:sldId id="266" r:id="rId6"/>
    <p:sldId id="264" r:id="rId7"/>
    <p:sldId id="286" r:id="rId8"/>
    <p:sldId id="281" r:id="rId9"/>
    <p:sldId id="272" r:id="rId10"/>
    <p:sldId id="278" r:id="rId11"/>
    <p:sldId id="277" r:id="rId12"/>
    <p:sldId id="285" r:id="rId13"/>
    <p:sldId id="288" r:id="rId14"/>
    <p:sldId id="293" r:id="rId15"/>
    <p:sldId id="276" r:id="rId16"/>
    <p:sldId id="268" r:id="rId17"/>
    <p:sldId id="270" r:id="rId18"/>
    <p:sldId id="274" r:id="rId19"/>
    <p:sldId id="289" r:id="rId20"/>
    <p:sldId id="296" r:id="rId21"/>
    <p:sldId id="269" r:id="rId22"/>
    <p:sldId id="287" r:id="rId23"/>
    <p:sldId id="275" r:id="rId24"/>
    <p:sldId id="290" r:id="rId25"/>
    <p:sldId id="271" r:id="rId26"/>
    <p:sldId id="292" r:id="rId27"/>
    <p:sldId id="297" r:id="rId28"/>
    <p:sldId id="284" r:id="rId29"/>
    <p:sldId id="279" r:id="rId30"/>
    <p:sldId id="261" r:id="rId31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265C"/>
    <a:srgbClr val="2E49D5"/>
    <a:srgbClr val="F6F6F6"/>
    <a:srgbClr val="C0D7F5"/>
    <a:srgbClr val="C6D8D2"/>
    <a:srgbClr val="0000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540" autoAdjust="0"/>
  </p:normalViewPr>
  <p:slideViewPr>
    <p:cSldViewPr>
      <p:cViewPr>
        <p:scale>
          <a:sx n="70" d="100"/>
          <a:sy n="70" d="100"/>
        </p:scale>
        <p:origin x="-99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C127E1-E792-48DB-BA49-2C30C569DBFA}" type="datetimeFigureOut">
              <a:rPr lang="es-ES" smtClean="0"/>
              <a:pPr/>
              <a:t>03/08/2013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D0CCD0-7740-40D0-8588-7B15E4E7EB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2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0E8F214-240F-40AA-9BCE-32724FA022B4}" type="slidenum">
              <a:rPr lang="es-ES" smtClean="0"/>
              <a:pPr/>
              <a:t>8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2FA3C1-0C92-4EF5-A143-AF348F11A6BD}" type="slidenum">
              <a:rPr lang="es-ES" smtClean="0"/>
              <a:pPr>
                <a:defRPr/>
              </a:pPr>
              <a:t>10</a:t>
            </a:fld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El Mejor Regalo</a:t>
            </a:r>
          </a:p>
          <a:p>
            <a:pPr eaLnBrk="1" hangingPunct="1">
              <a:spcBef>
                <a:spcPct val="0"/>
              </a:spcBef>
            </a:pPr>
            <a:endParaRPr lang="es-ES" smtClean="0"/>
          </a:p>
          <a:p>
            <a:pPr eaLnBrk="1" hangingPunct="1">
              <a:spcBef>
                <a:spcPct val="0"/>
              </a:spcBef>
            </a:pPr>
            <a:r>
              <a:rPr lang="es-ES" smtClean="0"/>
              <a:t>Feliz Navidad</a:t>
            </a:r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6671771-EA8E-4785-A64D-98BB189B3940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s-ES" smtClean="0"/>
              <a:t>Felices Fiestas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967BA25-8BA9-4F92-9560-E3B9C4E938EF}" type="slidenum">
              <a:rPr lang="es-ES" smtClean="0"/>
              <a:pPr>
                <a:defRPr/>
              </a:pPr>
              <a:t>23</a:t>
            </a:fld>
            <a:endParaRPr lang="es-E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0CCD0-7740-40D0-8588-7B15E4E7EB11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0CCD0-7740-40D0-8588-7B15E4E7EB11}" type="slidenum">
              <a:rPr lang="es-ES" smtClean="0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1E75E4-3BD8-48E0-B4BE-3457E84400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4A181A-A284-4D53-B3DF-EC6F3CF7BA8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C60A4F-CDAD-419D-84AB-E6E6201D8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DBD97A-104F-4DE4-B5D6-CD769EB00FB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76402-46DF-4534-800F-8AC93CDF5CA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7B6729-4D1F-4F13-AF91-6E60597DFA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CA1340-9104-4504-BF8D-72C6C79A470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3D7EA8-F1C3-4183-8360-60D1A236E0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6CC11E-258B-4B8D-98BD-65600605F7D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279AF6-89C1-45C4-BF01-9D3DFD2F0D4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1B8D92-6C8F-4785-AE77-7CF8576155A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>
  <p:cSld name="Titel, zwei Inhalte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57200" y="3938589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Inhaltsplatzhalter 4"/>
          <p:cNvSpPr>
            <a:spLocks noGrp="1"/>
          </p:cNvSpPr>
          <p:nvPr>
            <p:ph sz="half" idx="3"/>
          </p:nvPr>
        </p:nvSpPr>
        <p:spPr>
          <a:xfrm>
            <a:off x="4648200" y="1600201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E3175-4E6C-422E-907A-C8127DB7218C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E8CBF1C-DAEF-4DF3-AD0A-254A63AE2A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39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0.png"/><Relationship Id="rId7" Type="http://schemas.openxmlformats.org/officeDocument/2006/relationships/image" Target="../media/image4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wasserros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61716" cy="7143776"/>
          </a:xfrm>
          <a:prstGeom prst="rect">
            <a:avLst/>
          </a:prstGeom>
          <a:noFill/>
        </p:spPr>
      </p:pic>
      <p:pic>
        <p:nvPicPr>
          <p:cNvPr id="12" name="Picture 4" descr="untitle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29587" y="5508437"/>
            <a:ext cx="852342" cy="9812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5643570" y="5786454"/>
            <a:ext cx="1939184" cy="692637"/>
          </a:xfrm>
          <a:prstGeom prst="rect">
            <a:avLst/>
          </a:prstGeom>
          <a:noFill/>
          <a:ln>
            <a:noFill/>
          </a:ln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596" y="5643578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1214414" y="2000240"/>
            <a:ext cx="6456896" cy="2362677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7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CUORE</a:t>
            </a:r>
            <a:endParaRPr lang="es-ES" sz="17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Snap ITC" pitchFamily="82" charset="0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214282" y="6357958"/>
            <a:ext cx="1571636" cy="315372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square" lIns="38002" tIns="19001" rIns="38002" bIns="19001">
            <a:spAutoFit/>
          </a:bodyPr>
          <a:lstStyle/>
          <a:p>
            <a:pPr defTabSz="918393"/>
            <a:r>
              <a:rPr lang="es-ES" dirty="0" smtClean="0">
                <a:solidFill>
                  <a:schemeClr val="bg1"/>
                </a:solidFill>
              </a:rPr>
              <a:t>RITA PAVONE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6000">
    <p:sndAc>
      <p:stSnd>
        <p:snd r:embed="rId2" name="(60s) rita pavone - cuore (224)l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565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565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55658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8" grpId="0" build="allAtOnce" animBg="1"/>
      <p:bldP spid="155658" grpId="1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NDO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1536" y="-428652"/>
            <a:ext cx="12015566" cy="7858180"/>
          </a:xfrm>
          <a:prstGeom prst="rect">
            <a:avLst/>
          </a:prstGeom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285776"/>
            <a:ext cx="9920774" cy="814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428860" y="2714620"/>
            <a:ext cx="292895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600" b="1" kern="10" dirty="0" smtClean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ooper Black" pitchFamily="18" charset="0"/>
              </a:rPr>
              <a:t>Cuore</a:t>
            </a:r>
            <a:endParaRPr lang="es-ES" sz="6600" b="1" kern="10" dirty="0">
              <a:ln w="9525">
                <a:solidFill>
                  <a:srgbClr val="E31C07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2" descr="Image du Blog lindaros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26" y="857250"/>
            <a:ext cx="5667375" cy="431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8" descr="Kreis ausgeschniten"/>
          <p:cNvPicPr>
            <a:picLocks noGrp="1" noChangeAspect="1" noChangeArrowheads="1"/>
          </p:cNvPicPr>
          <p:nvPr>
            <p:ph sz="half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1587"/>
            <a:ext cx="9144000" cy="6856413"/>
          </a:xfrm>
          <a:noFill/>
        </p:spPr>
      </p:pic>
      <p:pic>
        <p:nvPicPr>
          <p:cNvPr id="35850" name="Picture 10" descr="Kugel bleibt stehen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3357554" y="785794"/>
            <a:ext cx="3871912" cy="4071966"/>
          </a:xfr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/>
          <a:srcRect b="4449"/>
          <a:stretch>
            <a:fillRect/>
          </a:stretch>
        </p:blipFill>
        <p:spPr bwMode="auto">
          <a:xfrm>
            <a:off x="0" y="0"/>
            <a:ext cx="9144000" cy="7411448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Dell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128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99FF">
              <a:alpha val="74901"/>
            </a:srgbClr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lIns="91422" tIns="45711" rIns="91422" bIns="45711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7" name="6 Y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flowChartSummingJunction">
            <a:avLst/>
          </a:prstGeom>
          <a:solidFill>
            <a:srgbClr val="FFFF66">
              <a:alpha val="74901"/>
            </a:srgbClr>
          </a:solidFill>
          <a:ln w="25400" algn="ctr">
            <a:noFill/>
            <a:round/>
            <a:headEnd/>
            <a:tailEnd/>
          </a:ln>
        </p:spPr>
        <p:txBody>
          <a:bodyPr lIns="91422" tIns="45711" rIns="91422" bIns="45711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44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929058" y="1643050"/>
            <a:ext cx="35288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600" b="1" kern="10" dirty="0" smtClean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Cuore</a:t>
            </a:r>
            <a:endParaRPr lang="es-ES" sz="9600" b="1" kern="10" dirty="0">
              <a:ln w="9525">
                <a:solidFill>
                  <a:srgbClr val="E31C07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Forte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36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68" decel="50000" autoRev="1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8" fill="hold">
                                          <p:stCondLst>
                                            <p:cond delay="259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54200" y="-285776"/>
            <a:ext cx="10612612" cy="771530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42975" y="-285776"/>
            <a:ext cx="10382323" cy="7786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 descr="Image du Blog lindarose.centerblog.ne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500042"/>
            <a:ext cx="1635333" cy="1536680"/>
          </a:xfrm>
          <a:prstGeom prst="heart">
            <a:avLst/>
          </a:prstGeom>
          <a:noFill/>
          <a:ln w="63500" cmpd="dbl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3076" name="Picture 4" descr="untitled"/>
          <p:cNvPicPr>
            <a:picLocks noChangeAspect="1" noChangeArrowheads="1"/>
          </p:cNvPicPr>
          <p:nvPr/>
        </p:nvPicPr>
        <p:blipFill>
          <a:blip r:embed="rId3"/>
          <a:srcRect b="5208"/>
          <a:stretch>
            <a:fillRect/>
          </a:stretch>
        </p:blipFill>
        <p:spPr bwMode="auto">
          <a:xfrm>
            <a:off x="0" y="0"/>
            <a:ext cx="9144000" cy="7143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Image du Blog lindarose.centerblog.ne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2928934"/>
            <a:ext cx="2280728" cy="2143140"/>
          </a:xfrm>
          <a:prstGeom prst="hear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63500" cmpd="dbl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3" descr="imagenes-de-corazon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" name="18 Triángulo isósceles"/>
          <p:cNvSpPr/>
          <p:nvPr/>
        </p:nvSpPr>
        <p:spPr bwMode="auto">
          <a:xfrm flipH="1">
            <a:off x="544485" y="1062018"/>
            <a:ext cx="3214711" cy="4071966"/>
          </a:xfrm>
          <a:prstGeom prst="triangle">
            <a:avLst>
              <a:gd name="adj" fmla="val 47125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solidFill>
            <a:srgbClr val="483F0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solidFill>
            <a:srgbClr val="483F0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solidFill>
            <a:srgbClr val="483F0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rgbClr val="483F0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8" name="Picture 2" descr="Image du Blog lindarose.centerblog.ne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1714488"/>
            <a:ext cx="2280727" cy="2143140"/>
          </a:xfrm>
          <a:prstGeom prst="heart">
            <a:avLst/>
          </a:prstGeom>
          <a:noFill/>
          <a:ln w="63500" cmpd="dbl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Documents and Settings\Dell\Escritorio\Imagen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86"/>
            <a:ext cx="9178127" cy="6929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89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1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8A15">
              <a:alpha val="49803"/>
            </a:srgbClr>
          </a:solidFill>
          <a:ln w="25400" algn="ctr">
            <a:noFill/>
            <a:miter lim="800000"/>
            <a:headEnd/>
            <a:tailEnd/>
          </a:ln>
        </p:spPr>
        <p:txBody>
          <a:bodyPr lIns="91422" tIns="45711" rIns="91422" bIns="45711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FFFF">
              <a:alpha val="49803"/>
            </a:srgbClr>
          </a:solidFill>
          <a:ln w="25400" algn="ctr">
            <a:noFill/>
            <a:miter lim="800000"/>
            <a:headEnd/>
            <a:tailEnd/>
          </a:ln>
        </p:spPr>
        <p:txBody>
          <a:bodyPr lIns="91422" tIns="45711" rIns="91422" bIns="45711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/>
          <a:srcRect b="10752"/>
          <a:stretch>
            <a:fillRect/>
          </a:stretch>
        </p:blipFill>
        <p:spPr bwMode="auto">
          <a:xfrm>
            <a:off x="0" y="0"/>
            <a:ext cx="9247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http://i391.photobucket.com/albums/oo353/virtuellife/COUPLES/2920233063_1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8900000" scaled="0"/>
          </a:gra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lIns="91422" tIns="45711" rIns="91422" bIns="45711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Image du Blog virtuellif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3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5" descr="petal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714356"/>
            <a:ext cx="29718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Image du Blog lindarose.centerblog.ne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5206" y="500042"/>
            <a:ext cx="1635333" cy="1536680"/>
          </a:xfrm>
          <a:prstGeom prst="heart">
            <a:avLst/>
          </a:prstGeom>
          <a:noFill/>
          <a:ln w="63500" cmpd="dbl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99663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CCCC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4" name="Picture 2" descr="Image du Blog lindaros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928802"/>
            <a:ext cx="3383865" cy="3179730"/>
          </a:xfrm>
          <a:prstGeom prst="heart">
            <a:avLst/>
          </a:prstGeom>
          <a:noFill/>
          <a:ln w="63500" cmpd="dbl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" name="Picture 2" descr="Image du Blog lindaros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2071678"/>
            <a:ext cx="3383865" cy="3179730"/>
          </a:xfrm>
          <a:prstGeom prst="heart">
            <a:avLst/>
          </a:prstGeom>
          <a:noFill/>
          <a:ln w="63500" cmpd="dbl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1938" y="0"/>
            <a:ext cx="9405938" cy="6862762"/>
          </a:xfrm>
          <a:prstGeom prst="rect">
            <a:avLst/>
          </a:prstGeom>
          <a:noFill/>
        </p:spPr>
      </p:pic>
      <p:pic>
        <p:nvPicPr>
          <p:cNvPr id="3" name="Picture 2" descr="Image du Blog lindarose.centerblog.ne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500042"/>
            <a:ext cx="1635333" cy="1536680"/>
          </a:xfrm>
          <a:prstGeom prst="heart">
            <a:avLst/>
          </a:prstGeom>
          <a:noFill/>
          <a:ln w="63500" cmpd="dbl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4 Imagen" descr="lluvia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3849" y="-171450"/>
            <a:ext cx="10080625" cy="739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C6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8A15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C6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3" name="Picture 9" descr="C:\Users\cpu\Pictures\NAVIDAD\niev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25" y="0"/>
            <a:ext cx="40005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77777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77777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5" name="4 Imagen" descr="CORAZON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571868" y="4143380"/>
            <a:ext cx="30456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000" b="1" kern="10" dirty="0" smtClean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Cuore</a:t>
            </a:r>
            <a:endParaRPr lang="es-ES" sz="8000" b="1" kern="10" dirty="0">
              <a:ln w="9525">
                <a:solidFill>
                  <a:srgbClr val="E31C07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Forte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36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68" decel="50000" autoRev="1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8" fill="hold">
                                          <p:stCondLst>
                                            <p:cond delay="259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OCHEZERCCC.jpg"/>
          <p:cNvPicPr>
            <a:picLocks noChangeAspect="1"/>
          </p:cNvPicPr>
          <p:nvPr/>
        </p:nvPicPr>
        <p:blipFill>
          <a:blip r:embed="rId2"/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Image du Blog lindarose.centerblog.ne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28938" y="214290"/>
            <a:ext cx="1635333" cy="1536680"/>
          </a:xfrm>
          <a:prstGeom prst="heart">
            <a:avLst/>
          </a:prstGeom>
          <a:noFill/>
          <a:ln w="63500" cmpd="dbl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ot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5" y="0"/>
            <a:ext cx="9001125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imagenes-de-corazon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358478" cy="7768859"/>
          </a:xfrm>
          <a:prstGeom prst="rect">
            <a:avLst/>
          </a:prstGeom>
          <a:noFill/>
        </p:spPr>
      </p:pic>
      <p:pic>
        <p:nvPicPr>
          <p:cNvPr id="4" name="Picture 2" descr="Image du Blog lindarose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2000240"/>
            <a:ext cx="2622529" cy="2500330"/>
          </a:xfrm>
          <a:prstGeom prst="heart">
            <a:avLst/>
          </a:prstGeom>
          <a:noFill/>
          <a:ln w="63500" cmpd="dbl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500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solidFill>
            <a:srgbClr val="33251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solidFill>
            <a:srgbClr val="33251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14290"/>
            <a:ext cx="9144000" cy="6858000"/>
          </a:xfrm>
          <a:prstGeom prst="rect">
            <a:avLst/>
          </a:prstGeom>
          <a:solidFill>
            <a:srgbClr val="33251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5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solidFill>
            <a:srgbClr val="33251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5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rgbClr val="33251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2" grpId="0" animBg="1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mmm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-500098" y="-428652"/>
            <a:ext cx="10072758" cy="7715304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8900000" scaled="0"/>
          </a:gra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lIns="91422" tIns="45711" rIns="91422" bIns="45711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-500098" y="-428652"/>
            <a:ext cx="10072758" cy="7715304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8900000" scaled="0"/>
          </a:gra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lIns="91422" tIns="45711" rIns="91422" bIns="45711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lor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1071546"/>
            <a:ext cx="6572264" cy="4929198"/>
          </a:xfrm>
          <a:prstGeom prst="heart">
            <a:avLst/>
          </a:prstGeom>
        </p:spPr>
      </p:pic>
      <p:sp>
        <p:nvSpPr>
          <p:cNvPr id="8194" name="Text Box 6"/>
          <p:cNvSpPr txBox="1">
            <a:spLocks noChangeArrowheads="1"/>
          </p:cNvSpPr>
          <p:nvPr/>
        </p:nvSpPr>
        <p:spPr bwMode="auto">
          <a:xfrm>
            <a:off x="346076" y="5757863"/>
            <a:ext cx="5610225" cy="6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>
              <a:spcBef>
                <a:spcPct val="50000"/>
              </a:spcBef>
            </a:pPr>
            <a:endParaRPr lang="es-ES" sz="3600" dirty="0">
              <a:solidFill>
                <a:srgbClr val="0033CC"/>
              </a:solidFill>
              <a:latin typeface="Algerian" pitchFamily="82" charset="0"/>
            </a:endParaRPr>
          </a:p>
        </p:txBody>
      </p:sp>
      <p:pic>
        <p:nvPicPr>
          <p:cNvPr id="3" name="2 Imagen" descr="flor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Image du Blog lindarose.centerblog.ne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08667" y="428604"/>
            <a:ext cx="1179213" cy="1108076"/>
          </a:xfrm>
          <a:prstGeom prst="heart">
            <a:avLst/>
          </a:prstGeom>
          <a:noFill/>
          <a:ln w="63500" cmpd="dbl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" name="Picture 2" descr="Image du Blog lindaros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428604"/>
            <a:ext cx="6500858" cy="6108688"/>
          </a:xfrm>
          <a:prstGeom prst="heart">
            <a:avLst/>
          </a:prstGeom>
          <a:noFill/>
          <a:ln w="63500" cmpd="dbl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 l="4076" t="5434" r="7880" b="9783"/>
          <a:stretch>
            <a:fillRect/>
          </a:stretch>
        </p:blipFill>
        <p:spPr bwMode="auto">
          <a:xfrm>
            <a:off x="-54983" y="0"/>
            <a:ext cx="919898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 l="4076" t="5434" r="7880" b="9783"/>
          <a:stretch>
            <a:fillRect/>
          </a:stretch>
        </p:blipFill>
        <p:spPr bwMode="auto">
          <a:xfrm>
            <a:off x="-54983" y="0"/>
            <a:ext cx="919898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NO M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3" y="0"/>
            <a:ext cx="9135174" cy="6858000"/>
          </a:xfrm>
          <a:prstGeom prst="rect">
            <a:avLst/>
          </a:prstGeom>
        </p:spPr>
      </p:pic>
      <p:pic>
        <p:nvPicPr>
          <p:cNvPr id="4" name="Picture 2" descr="Image du Blog lindarose.centerblog.ne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57166"/>
            <a:ext cx="1635333" cy="1536680"/>
          </a:xfrm>
          <a:prstGeom prst="heart">
            <a:avLst/>
          </a:prstGeom>
          <a:noFill/>
          <a:ln w="63500" cmpd="dbl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wasserros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8652"/>
            <a:ext cx="9358346" cy="7786742"/>
          </a:xfrm>
          <a:prstGeom prst="rect">
            <a:avLst/>
          </a:prstGeom>
          <a:noFill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214338"/>
            <a:ext cx="9920774" cy="814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500034" y="2428868"/>
            <a:ext cx="4500594" cy="3741875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Abrazo </a:t>
            </a:r>
          </a:p>
          <a:p>
            <a:pPr algn="ctr"/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un </a:t>
            </a:r>
          </a:p>
          <a:p>
            <a:pPr algn="ctr"/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buen día!</a:t>
            </a:r>
          </a:p>
        </p:txBody>
      </p:sp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43900" y="5500702"/>
            <a:ext cx="787644" cy="103971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488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6429388" y="5857892"/>
            <a:ext cx="1509944" cy="618826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Cooper Black" pitchFamily="18" charset="0"/>
              </a:rPr>
              <a:t>José Luis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UORE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CUORE</Template>
  <TotalTime>8</TotalTime>
  <Words>71</Words>
  <Application>Microsoft PowerPoint</Application>
  <PresentationFormat>Presentación en pantalla (4:3)</PresentationFormat>
  <Paragraphs>35</Paragraphs>
  <Slides>30</Slides>
  <Notes>6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1" baseType="lpstr">
      <vt:lpstr>CUORE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cp:lastPrinted>1601-01-01T00:00:00Z</cp:lastPrinted>
  <dcterms:created xsi:type="dcterms:W3CDTF">2013-08-03T09:50:24Z</dcterms:created>
  <dcterms:modified xsi:type="dcterms:W3CDTF">2013-08-03T09:58:57Z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