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8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2" r:id="rId26"/>
    <p:sldId id="281" r:id="rId27"/>
  </p:sldIdLst>
  <p:sldSz cx="9144000" cy="5143500" type="screen16x9"/>
  <p:notesSz cx="6858000" cy="9144000"/>
  <p:embeddedFontLst>
    <p:embeddedFont>
      <p:font typeface="Brock Script" pitchFamily="2" charset="0"/>
      <p:regular r:id="rId28"/>
    </p:embeddedFont>
    <p:embeddedFont>
      <p:font typeface="Christmas Snow" pitchFamily="2" charset="0"/>
      <p:regular r:id="rId29"/>
    </p:embeddedFon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Fiolex Girls" pitchFamily="34" charset="0"/>
      <p:regular r:id="rId34"/>
    </p:embeddedFont>
    <p:embeddedFont>
      <p:font typeface="Harrington" pitchFamily="82" charset="0"/>
      <p:regular r:id="rId35"/>
    </p:embeddedFont>
    <p:embeddedFont>
      <p:font typeface="Kristen ITC" pitchFamily="66" charset="0"/>
      <p:regular r:id="rId3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DvDM8uMSJzvJ8qJtDGQuA==" hashData="frJsoX024Xz08J1s4X6oNP6eR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3333FF"/>
    <a:srgbClr val="FEEECE"/>
    <a:srgbClr val="99CCFF"/>
    <a:srgbClr val="81D5FF"/>
    <a:srgbClr val="2F3A53"/>
    <a:srgbClr val="313B45"/>
    <a:srgbClr val="122128"/>
    <a:srgbClr val="181D22"/>
    <a:srgbClr val="151B25"/>
    <a:srgbClr val="0C1B2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0" autoAdjust="0"/>
    <p:restoredTop sz="95756" autoAdjust="0"/>
  </p:normalViewPr>
  <p:slideViewPr>
    <p:cSldViewPr>
      <p:cViewPr varScale="1">
        <p:scale>
          <a:sx n="62" d="100"/>
          <a:sy n="62" d="100"/>
        </p:scale>
        <p:origin x="-96" y="-10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E8F65-D58C-433C-8B71-FAC0B50F4C8E}" type="datetimeFigureOut">
              <a:rPr lang="es-ES" smtClean="0"/>
              <a:pPr/>
              <a:t>10/11/2021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65CCE-B684-461F-9357-E5726E1393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B71E8F65-D58C-433C-8B71-FAC0B50F4C8E}" type="datetimeFigureOut">
              <a:rPr lang="es-ES" smtClean="0"/>
              <a:pPr/>
              <a:t>10/11/2021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A0765CCE-B684-461F-9357-E5726E13934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5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13 Grupo"/>
          <p:cNvGrpSpPr/>
          <p:nvPr/>
        </p:nvGrpSpPr>
        <p:grpSpPr>
          <a:xfrm>
            <a:off x="-324544" y="0"/>
            <a:ext cx="9468544" cy="5143500"/>
            <a:chOff x="-324544" y="0"/>
            <a:chExt cx="9468544" cy="5143500"/>
          </a:xfrm>
        </p:grpSpPr>
        <p:grpSp>
          <p:nvGrpSpPr>
            <p:cNvPr id="13" name="12 Grupo"/>
            <p:cNvGrpSpPr/>
            <p:nvPr/>
          </p:nvGrpSpPr>
          <p:grpSpPr>
            <a:xfrm>
              <a:off x="0" y="0"/>
              <a:ext cx="9144000" cy="5143500"/>
              <a:chOff x="0" y="0"/>
              <a:chExt cx="9144000" cy="5143500"/>
            </a:xfrm>
          </p:grpSpPr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9144000" cy="5143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" name="1 CuadroTexto"/>
              <p:cNvSpPr txBox="1"/>
              <p:nvPr/>
            </p:nvSpPr>
            <p:spPr>
              <a:xfrm>
                <a:off x="1331640" y="4443958"/>
                <a:ext cx="18722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dirty="0" smtClean="0">
                    <a:blipFill>
                      <a:blip r:embed="rId5"/>
                      <a:stretch>
                        <a:fillRect/>
                      </a:stretch>
                    </a:blipFill>
                    <a:latin typeface="Brock Script" pitchFamily="2" charset="0"/>
                  </a:rPr>
                  <a:t>Ppsx Margarita</a:t>
                </a:r>
                <a:endParaRPr lang="es-ES" dirty="0">
                  <a:blipFill>
                    <a:blip r:embed="rId5"/>
                    <a:stretch>
                      <a:fillRect/>
                    </a:stretch>
                  </a:blipFill>
                  <a:latin typeface="Brock Script" pitchFamily="2" charset="0"/>
                </a:endParaRPr>
              </a:p>
            </p:txBody>
          </p:sp>
        </p:grpSp>
        <p:pic>
          <p:nvPicPr>
            <p:cNvPr id="12" name="Picture 7" descr="E:\PPS  EXCLUSIVOS\- Cuando ya no esté contigo\Imágenes\e485ef383ffbf0824275812ed80b3011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324544" y="0"/>
              <a:ext cx="3888432" cy="5143500"/>
            </a:xfrm>
            <a:prstGeom prst="rect">
              <a:avLst/>
            </a:prstGeom>
            <a:noFill/>
            <a:effectLst>
              <a:softEdge rad="850900"/>
            </a:effectLst>
          </p:spPr>
        </p:pic>
      </p:grpSp>
      <p:sp>
        <p:nvSpPr>
          <p:cNvPr id="9" name="8 Rectángulo"/>
          <p:cNvSpPr/>
          <p:nvPr/>
        </p:nvSpPr>
        <p:spPr>
          <a:xfrm>
            <a:off x="3851920" y="1275606"/>
            <a:ext cx="5076056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000"/>
              </a:lnSpc>
            </a:pPr>
            <a:r>
              <a:rPr lang="es-ES" sz="6600" dirty="0" smtClean="0">
                <a:ln>
                  <a:solidFill>
                    <a:srgbClr val="8A45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ristmas Snow" pitchFamily="2" charset="0"/>
              </a:rPr>
              <a:t>Cuando </a:t>
            </a:r>
          </a:p>
          <a:p>
            <a:pPr algn="ctr">
              <a:lnSpc>
                <a:spcPts val="7000"/>
              </a:lnSpc>
            </a:pPr>
            <a:r>
              <a:rPr lang="es-ES" sz="6600" dirty="0" smtClean="0">
                <a:ln>
                  <a:solidFill>
                    <a:srgbClr val="8A45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ristmas Snow" pitchFamily="2" charset="0"/>
              </a:rPr>
              <a:t>Ya No </a:t>
            </a:r>
            <a:r>
              <a:rPr lang="es-ES" sz="6600" dirty="0" err="1" smtClean="0">
                <a:ln>
                  <a:solidFill>
                    <a:srgbClr val="8A45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ristmas Snow" pitchFamily="2" charset="0"/>
              </a:rPr>
              <a:t>EstE</a:t>
            </a:r>
            <a:r>
              <a:rPr lang="es-ES" sz="6600" dirty="0" smtClean="0">
                <a:ln>
                  <a:solidFill>
                    <a:srgbClr val="8A45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ristmas Snow" pitchFamily="2" charset="0"/>
              </a:rPr>
              <a:t> Contigo</a:t>
            </a:r>
            <a:endParaRPr lang="es-ES" sz="6600" dirty="0">
              <a:ln>
                <a:solidFill>
                  <a:srgbClr val="8A4500"/>
                </a:solidFill>
              </a:ln>
              <a:blipFill>
                <a:blip r:embed="rId5"/>
                <a:stretch>
                  <a:fillRect/>
                </a:stretch>
              </a:blipFill>
              <a:latin typeface="Christmas Snow" pitchFamily="2" charset="0"/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>
            <a:off x="829768" y="735546"/>
            <a:ext cx="3834426" cy="1836204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flipH="1">
            <a:off x="4664194" y="735546"/>
            <a:ext cx="3834426" cy="1836204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flipV="1">
            <a:off x="827584" y="2571750"/>
            <a:ext cx="3782609" cy="1944216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flipH="1" flipV="1">
            <a:off x="4572000" y="2571750"/>
            <a:ext cx="3834426" cy="1944216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>
            <a:off x="1439652" y="1329612"/>
            <a:ext cx="3132348" cy="1242138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flipH="1">
            <a:off x="4572000" y="1329612"/>
            <a:ext cx="3132348" cy="1242138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>
    <p:sndAc>
      <p:stSnd>
        <p:snd r:embed="rId2" name="Raphael - Cuando tu no está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9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3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 EXCLUSIVOS\- Cuando ya no esté contigo\Imágenes\2 - 10272762_10203184192458369_1993490058526050461_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Cuando ya no esté contigo\Imágenes\Paisaje-de-un-atardecer-1600x1200_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779488"/>
            <a:ext cx="360040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ya no esté contigo,</a:t>
            </a:r>
          </a:p>
        </p:txBody>
      </p:sp>
      <p:pic>
        <p:nvPicPr>
          <p:cNvPr id="4098" name="Picture 2" descr="E:\PPS  EXCLUSIVOS\- Cuando ya no esté contigo\Imágenes\47908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627534"/>
            <a:ext cx="356825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800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</a:t>
            </a:r>
            <a:r>
              <a:rPr lang="es-ES" sz="48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derrames ni una sola lágrima,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Cuando ya no esté contigo\Imágenes\Bt9l-1g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40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96136" y="2787774"/>
            <a:ext cx="2568452" cy="1140184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G</a:t>
            </a:r>
            <a:r>
              <a:rPr lang="es-ES" sz="480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uárdalas </a:t>
            </a:r>
            <a:r>
              <a:rPr lang="es-ES" sz="4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tus alegrías</a:t>
            </a:r>
          </a:p>
        </p:txBody>
      </p:sp>
      <p:pic>
        <p:nvPicPr>
          <p:cNvPr id="4" name="Picture 1" descr="E:\PPS  EXCLUSIVOS\- Cuando ya no esté contigo\Imágenes\777155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2787774"/>
            <a:ext cx="39549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onme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tu memoria,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uando ya no esté contigo\Imágenes\sky_colors-2560x1440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43059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G</a:t>
            </a:r>
            <a:r>
              <a:rPr lang="es-ES" sz="48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rábame </a:t>
            </a:r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tus sueños, </a:t>
            </a:r>
          </a:p>
        </p:txBody>
      </p:sp>
      <p:pic>
        <p:nvPicPr>
          <p:cNvPr id="3076" name="Picture 4" descr="E:\PPS  EXCLUSIVOS\- Cuando ya no esté contigo\Imágenes\8 - bsQZSxHOTfiKELV511k3+via-lactea-observatorio-x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411510"/>
            <a:ext cx="3106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lévame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contigo,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FFC000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 EXCLUSIVOS\- Cuando ya no esté contigo\Imágenes\9 - USA_Fields_Sunflowers_Sunrises_and_sunsets_606740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1851670"/>
            <a:ext cx="244827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4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371B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</a:t>
            </a:r>
            <a:r>
              <a:rPr lang="es-ES" sz="48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371B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omo </a:t>
            </a:r>
            <a:r>
              <a:rPr lang="es-ES" sz="480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371B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estaba.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E:\PPS  EXCLUSIVOS\- Cuando ya no esté contigo\Imágenes\10 - Sea_Sunrises_and_sunsets_Waves_Sun_579371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F4C4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5" dur="5000" fill="hold"/>
                                        <p:tgtEl>
                                          <p:spTgt spid="215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rgbClr val="996600"/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3" name="Picture 3" descr="E:\PPS  EXCLUSIVOS\- Cuando ya no esté contigo\Imágenes\12 - 10272745_661977297201653_4370239998928357840_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411510"/>
            <a:ext cx="3024336" cy="1252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8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ya </a:t>
            </a:r>
            <a:endParaRPr lang="es-ES" sz="4800" dirty="0" smtClean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500"/>
              </a:lnSpc>
            </a:pPr>
            <a:r>
              <a:rPr lang="es-ES" sz="48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</a:t>
            </a:r>
            <a:r>
              <a:rPr lang="es-ES" sz="48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esté contigo,</a:t>
            </a:r>
          </a:p>
        </p:txBody>
      </p:sp>
      <p:pic>
        <p:nvPicPr>
          <p:cNvPr id="20484" name="Picture 4" descr="E:\PPS  EXCLUSIVOS\- Cuando ya no esté contigo\Imágenes\12 - tumblr_p1nnzw3kFj1szm930o1_12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2067694"/>
            <a:ext cx="45720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Búscame en tus silencios, en tu 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sueño,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tu calma,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3">
                <a:lumMod val="50000"/>
              </a:schemeClr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Cuando ya no esté contigo\Imágenes\sky-field-clouds_102467608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651870"/>
            <a:ext cx="216024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Rememora momentos</a:t>
            </a:r>
          </a:p>
        </p:txBody>
      </p:sp>
      <p:pic>
        <p:nvPicPr>
          <p:cNvPr id="2052" name="Picture 4" descr="E:\PPS  EXCLUSIVOS\- Cuando ya no esté contigo\Imágenes\Cuando-ya-me-haya-ido-4-730x496.jpe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555526"/>
            <a:ext cx="32816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éete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mis cartas,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Cuando ya no esté contigo\Imágenes\15 - brunete_blue_eyes_juicy_lips_aitting_blouses_white_+png+png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6350"/>
            <a:ext cx="9156192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699792" y="411510"/>
            <a:ext cx="338437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rgbClr val="140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Ponte mi </a:t>
            </a:r>
            <a:r>
              <a:rPr lang="es-ES" sz="4800" dirty="0" smtClean="0">
                <a:solidFill>
                  <a:srgbClr val="140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chaleco, </a:t>
            </a:r>
            <a:r>
              <a:rPr lang="es-ES" sz="4800" dirty="0">
                <a:solidFill>
                  <a:srgbClr val="140C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mis pantuflas,</a:t>
            </a:r>
          </a:p>
        </p:txBody>
      </p:sp>
      <p:pic>
        <p:nvPicPr>
          <p:cNvPr id="17414" name="Picture 6" descr="E:\PPS  EXCLUSIVOS\- Cuando ya no esté contigo\Imágenes\article-2015823211585743137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1491630"/>
            <a:ext cx="289145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Duérmete en mi almohada.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89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9AD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6" name="Picture 2" descr="E:\PPS  EXCLUSIVOS\- Cuando ya no esté contigo\Imágenes\16 - 170402884.ziJ4CeJo.L10006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Cuando ya no esté contigo\Imágenes\cara-menjaga-kesehatan-mental-ala-psikolog-klinis-selama-pandemi-mXLjb9by6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555526"/>
            <a:ext cx="3456384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Abre las ventanas y mirando al cielo,</a:t>
            </a:r>
          </a:p>
        </p:txBody>
      </p:sp>
      <p:pic>
        <p:nvPicPr>
          <p:cNvPr id="15362" name="Picture 2" descr="E:\PPS  EXCLUSIVOS\- Cuando ya no esté contigo\Imágenes\2143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075806"/>
            <a:ext cx="345638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Esboza una sonrisa y sin decir palabra,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E:\PPS  EXCLUSIVOS\- Cuando ya no esté contigo\Imágenes\20 - silueta-de-mujer-al-atardecer,-puesta-de-sol-sobre-el-mar,-cielo-anaranjado-200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644008" y="1347614"/>
            <a:ext cx="4032448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Nómbrame en silencio,</a:t>
            </a:r>
          </a:p>
        </p:txBody>
      </p:sp>
      <p:pic>
        <p:nvPicPr>
          <p:cNvPr id="14341" name="Picture 5" descr="E:\PPS  EXCLUSIVOS\- Cuando ya no esté contigo\Imágenes\20 - chica-triste-viendo-por-la-venta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771550"/>
            <a:ext cx="3536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</a:t>
            </a:r>
            <a:r>
              <a:rPr lang="es-ES" sz="48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iensa </a:t>
            </a:r>
            <a:r>
              <a:rPr lang="es-ES" sz="4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esos días,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2" grpId="0"/>
      <p:bldP spid="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Cuando ya no esté contigo\Imágenes\22 - netherlands-houses-channel_355713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555526"/>
            <a:ext cx="432048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al volver a </a:t>
            </a:r>
            <a:r>
              <a:rPr lang="es-ES" sz="4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casa, </a:t>
            </a:r>
            <a:r>
              <a:rPr lang="es-ES" sz="4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un beso enorme,</a:t>
            </a:r>
          </a:p>
        </p:txBody>
      </p:sp>
      <p:pic>
        <p:nvPicPr>
          <p:cNvPr id="13315" name="Picture 3" descr="E:\PPS  EXCLUSIVOS\- Cuando ya no esté contigo\Imágenes\Norway_Sunrises_and_sunsets_Winter_Sulitjelma_Snow_544409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611560" y="2931790"/>
            <a:ext cx="3575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Encendías mi alma.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39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28728" y="589345"/>
            <a:ext cx="6500812" cy="4071938"/>
          </a:xfrm>
          <a:prstGeom prst="rect">
            <a:avLst/>
          </a:prstGeom>
          <a:solidFill>
            <a:schemeClr val="tx2">
              <a:lumMod val="40000"/>
              <a:lumOff val="6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78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321485" y="321485"/>
            <a:ext cx="5143500" cy="450053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999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4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4000" fill="hold"/>
                                        <p:tgtEl>
                                          <p:spTgt spid="112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9F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Cuando ya no esté contigo\Imágenes\frases_que_tu_pareja_te_dice_cuando_ya_no_estx_enamorado_de_ti.jpg_6738226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39502"/>
            <a:ext cx="22322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s-ES" sz="48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ya no esté contigo,</a:t>
            </a:r>
          </a:p>
        </p:txBody>
      </p:sp>
      <p:pic>
        <p:nvPicPr>
          <p:cNvPr id="10242" name="Picture 2" descr="E:\PPS  EXCLUSIVOS\- Cuando ya no esté contigo\Imágenes\26 - 2m30osp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067694"/>
            <a:ext cx="35605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te pongas triste,</a:t>
            </a:r>
          </a:p>
        </p:txBody>
      </p:sp>
      <p:pic>
        <p:nvPicPr>
          <p:cNvPr id="10244" name="Picture 4" descr="E:\PPS  EXCLUSIVOS\- Cuando ya no esté contigo\Imágenes\bigstock-Sad-And-Upset-Woman-Deep-In-Th-42814339-500x383@2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932040" y="555526"/>
            <a:ext cx="38884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</a:t>
            </a: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ue 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</a:t>
            </a: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tristeza daña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9" name="Picture 3" descr="E:\PPS  EXCLUSIVOS\- Cuando ya no esté contigo\Imágenes\28 - 216731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707654"/>
            <a:ext cx="2376264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Quítate las sombras que a tus ojos manchan,</a:t>
            </a:r>
          </a:p>
        </p:txBody>
      </p:sp>
      <p:pic>
        <p:nvPicPr>
          <p:cNvPr id="9221" name="Picture 5" descr="E:\PPS  EXCLUSIVOS\- Cuando ya no esté contigo\Imágenes\Promis-je-mets-plusieurs-couches-de-vernis-sur-mes-ong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3723878"/>
            <a:ext cx="31245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Píntate las uñas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B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3" name="Picture 1" descr="E:\PPS  EXCLUSIVOS\- Cuando ya no esté contigo\Imágenes\30 - mujer-maquill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91680" y="483518"/>
            <a:ext cx="230425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</a:t>
            </a: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aquíllate 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cara,</a:t>
            </a:r>
          </a:p>
        </p:txBody>
      </p:sp>
      <p:pic>
        <p:nvPicPr>
          <p:cNvPr id="8195" name="Picture 3" descr="E:\PPS  EXCLUSIVOS\- Cuando ya no esté contigo\Imágenes\31 - 239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987574"/>
            <a:ext cx="259228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FF61D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Quiero que estés hermosa,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Cuando ya no esté contigo\Imágenes\mujer y luna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-6350"/>
            <a:ext cx="9156192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410445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Búscame en las </a:t>
            </a:r>
            <a:r>
              <a:rPr lang="es-ES" sz="480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noches </a:t>
            </a:r>
            <a:r>
              <a:rPr lang="es-ES" sz="48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 esos lugares, </a:t>
            </a:r>
          </a:p>
        </p:txBody>
      </p:sp>
      <p:pic>
        <p:nvPicPr>
          <p:cNvPr id="1027" name="Picture 3" descr="E:\PPS  EXCLUSIVOS\- Cuando ya no esté contigo\Imágenes\33 - Recovered_JPEG Digital Camera_74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483518"/>
            <a:ext cx="3456383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una mirada enciéndeme el alma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A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Cuando ya no esté contigo\Imágenes\34 - 7654991422_1618f8335f_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627534"/>
            <a:ext cx="47147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ue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aunque esté apagada,</a:t>
            </a:r>
          </a:p>
        </p:txBody>
      </p:sp>
      <p:pic>
        <p:nvPicPr>
          <p:cNvPr id="3080" name="Picture 8" descr="E:\PPS  EXCLUSIVOS\- Cuando ya no esté contigo\Imágenes\35 - Recovered_JPEG Digital Camera_107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555526"/>
            <a:ext cx="30732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</a:t>
            </a:r>
            <a:r>
              <a:rPr lang="es-ES" sz="48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elará </a:t>
            </a:r>
            <a:r>
              <a:rPr lang="es-ES" sz="48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sueño,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Cuando ya no esté contigo\Imágenes\36 - 7b60def5c9bedf143b96e8f8bdcd0a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39502"/>
            <a:ext cx="30556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</a:t>
            </a:r>
            <a:r>
              <a:rPr lang="es-ES" sz="4800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uidará </a:t>
            </a:r>
            <a:r>
              <a:rPr lang="es-ES" sz="48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casa,</a:t>
            </a:r>
          </a:p>
        </p:txBody>
      </p:sp>
      <p:pic>
        <p:nvPicPr>
          <p:cNvPr id="4100" name="Picture 4" descr="E:\PPS  EXCLUSIVOS\- Cuando ya no esté contigo\Imágenes\hna_dlya_volos_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075806"/>
            <a:ext cx="3575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</a:t>
            </a:r>
            <a:r>
              <a:rPr lang="es-ES" sz="4800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ormirá </a:t>
            </a:r>
            <a:r>
              <a:rPr lang="es-ES" sz="48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tu lado,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E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Cuando ya no esté contigo\Imágenes\vida-en-pareja-dormir-desansar-casa-hogar-casados-marido-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879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259228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</a:t>
            </a:r>
            <a:r>
              <a:rPr lang="es-ES" sz="4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omo </a:t>
            </a:r>
            <a:r>
              <a:rPr lang="es-ES" sz="48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estaba.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2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169" name="Picture 1" descr="E:\PPS  EXCLUSIVOS\- Cuando ya no esté contigo\Imágenes\MilkyWay_HP_147851475-1200x63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0" fill="hold"/>
                                        <p:tgtEl>
                                          <p:spTgt spid="71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E:\PPS  EXCLUSIVOS\- Cuando ya no esté contigo\Imágenes\40 - 98601cfe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835696" y="1131590"/>
            <a:ext cx="5353000" cy="2812594"/>
          </a:xfrm>
          <a:prstGeom prst="rect">
            <a:avLst/>
          </a:prstGeom>
          <a:noFill/>
          <a:ln w="508000" cmpd="tri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3528" y="339502"/>
            <a:ext cx="8496944" cy="4464496"/>
          </a:xfrm>
          <a:prstGeom prst="rect">
            <a:avLst/>
          </a:prstGeom>
          <a:noFill/>
          <a:ln w="508000" cmpd="tri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95536" y="267494"/>
            <a:ext cx="8496944" cy="4464496"/>
          </a:xfrm>
          <a:prstGeom prst="rect">
            <a:avLst/>
          </a:prstGeom>
          <a:noFill/>
          <a:ln w="508000" cmpd="tri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87116" y="941045"/>
            <a:ext cx="5352999" cy="2812594"/>
          </a:xfrm>
          <a:prstGeom prst="rect">
            <a:avLst/>
          </a:prstGeom>
          <a:noFill/>
          <a:ln w="508000" cmpd="tri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3528" y="267494"/>
            <a:ext cx="8496944" cy="4464496"/>
          </a:xfrm>
          <a:prstGeom prst="rect">
            <a:avLst/>
          </a:prstGeom>
          <a:noFill/>
          <a:ln w="508000" cmpd="tri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979712" y="1203598"/>
            <a:ext cx="5353000" cy="2812594"/>
          </a:xfrm>
          <a:prstGeom prst="rect">
            <a:avLst/>
          </a:prstGeom>
          <a:noFill/>
          <a:ln w="508000" cmpd="tri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850135" y="1120088"/>
            <a:ext cx="5443730" cy="2948687"/>
          </a:xfrm>
          <a:prstGeom prst="rect">
            <a:avLst/>
          </a:prstGeom>
          <a:noFill/>
          <a:ln w="508000" cmpd="tri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51520" y="267494"/>
            <a:ext cx="8640960" cy="4680520"/>
          </a:xfrm>
          <a:prstGeom prst="rect">
            <a:avLst/>
          </a:prstGeom>
          <a:noFill/>
          <a:ln w="508000" cmpd="tri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39552" y="411510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FF9F9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Noviembre  2021</a:t>
            </a:r>
            <a:endParaRPr lang="es-ES" sz="4000" dirty="0">
              <a:ln>
                <a:solidFill>
                  <a:srgbClr val="FF9F9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1560" y="1203598"/>
            <a:ext cx="41569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err="1" smtClean="0">
                <a:ln>
                  <a:solidFill>
                    <a:srgbClr val="FF9F9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Música:Cuando</a:t>
            </a:r>
            <a:r>
              <a:rPr lang="es-ES" sz="4000" dirty="0" smtClean="0">
                <a:ln>
                  <a:solidFill>
                    <a:srgbClr val="FF9F9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tú no estás</a:t>
            </a:r>
          </a:p>
          <a:p>
            <a:r>
              <a:rPr lang="es-ES" sz="4000" dirty="0" smtClean="0">
                <a:ln>
                  <a:solidFill>
                    <a:srgbClr val="FF9F9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Raphael e Instrumental</a:t>
            </a:r>
            <a:endParaRPr lang="es-ES" sz="4000" dirty="0">
              <a:ln>
                <a:solidFill>
                  <a:srgbClr val="FF9F9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59632" y="2643758"/>
            <a:ext cx="38170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FF9F9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Carlos Martínez</a:t>
            </a:r>
            <a:endParaRPr lang="es-ES" sz="4000" dirty="0">
              <a:ln>
                <a:solidFill>
                  <a:srgbClr val="FF9F9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15" name="19 Grupo"/>
          <p:cNvGrpSpPr/>
          <p:nvPr/>
        </p:nvGrpSpPr>
        <p:grpSpPr>
          <a:xfrm>
            <a:off x="7596336" y="3363838"/>
            <a:ext cx="1023271" cy="1490682"/>
            <a:chOff x="3000235" y="2847045"/>
            <a:chExt cx="1278059" cy="1227022"/>
          </a:xfrm>
        </p:grpSpPr>
        <p:sp>
          <p:nvSpPr>
            <p:cNvPr id="16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>
                    <a:solidFill>
                      <a:srgbClr val="FFAFAF"/>
                    </a:solidFill>
                  </a:ln>
                  <a:solidFill>
                    <a:schemeClr val="bg1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ln>
                  <a:solidFill>
                    <a:srgbClr val="FFAFAF"/>
                  </a:solidFill>
                </a:ln>
                <a:solidFill>
                  <a:schemeClr val="bg1"/>
                </a:solidFill>
                <a:effectLst>
                  <a:glow rad="63500">
                    <a:srgbClr val="C6605E">
                      <a:alpha val="40000"/>
                    </a:srgbClr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1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4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8" grpId="0" animBg="1"/>
      <p:bldP spid="9" grpId="0" animBg="1"/>
      <p:bldP spid="7" grpId="0" animBg="1"/>
      <p:bldP spid="6" grpId="0" animBg="1"/>
      <p:bldP spid="4" grpId="0" animBg="1"/>
      <p:bldP spid="5" grpId="0" animBg="1"/>
      <p:bldP spid="12" grpId="0"/>
      <p:bldP spid="13" grpId="0"/>
      <p:bldP spid="14" grpId="0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2960</TotalTime>
  <Words>236</Words>
  <Application>Microsoft Office PowerPoint</Application>
  <PresentationFormat>Presentación en pantalla (16:9)</PresentationFormat>
  <Paragraphs>45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4" baseType="lpstr">
      <vt:lpstr>Arial</vt:lpstr>
      <vt:lpstr>Brock Script</vt:lpstr>
      <vt:lpstr>Christmas Snow</vt:lpstr>
      <vt:lpstr>Calibri</vt:lpstr>
      <vt:lpstr>Fiolex Girls</vt:lpstr>
      <vt:lpstr>Harrington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200</cp:revision>
  <dcterms:created xsi:type="dcterms:W3CDTF">2021-02-12T16:18:46Z</dcterms:created>
  <dcterms:modified xsi:type="dcterms:W3CDTF">2021-11-11T01:33:08Z</dcterms:modified>
</cp:coreProperties>
</file>