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29"/>
  </p:notesMasterIdLst>
  <p:sldIdLst>
    <p:sldId id="351" r:id="rId3"/>
    <p:sldId id="355" r:id="rId4"/>
    <p:sldId id="353" r:id="rId5"/>
    <p:sldId id="364" r:id="rId6"/>
    <p:sldId id="383" r:id="rId7"/>
    <p:sldId id="384" r:id="rId8"/>
    <p:sldId id="385" r:id="rId9"/>
    <p:sldId id="386" r:id="rId10"/>
    <p:sldId id="387" r:id="rId11"/>
    <p:sldId id="354" r:id="rId12"/>
    <p:sldId id="388" r:id="rId13"/>
    <p:sldId id="389" r:id="rId14"/>
    <p:sldId id="390" r:id="rId15"/>
    <p:sldId id="391" r:id="rId16"/>
    <p:sldId id="392" r:id="rId17"/>
    <p:sldId id="393" r:id="rId18"/>
    <p:sldId id="405" r:id="rId19"/>
    <p:sldId id="394" r:id="rId20"/>
    <p:sldId id="374" r:id="rId21"/>
    <p:sldId id="395" r:id="rId22"/>
    <p:sldId id="396" r:id="rId23"/>
    <p:sldId id="369" r:id="rId24"/>
    <p:sldId id="397" r:id="rId25"/>
    <p:sldId id="401" r:id="rId26"/>
    <p:sldId id="402" r:id="rId27"/>
    <p:sldId id="406" r:id="rId28"/>
  </p:sldIdLst>
  <p:sldSz cx="23774400" cy="1472247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qGup051ewphNWDv+evHFRw" hashData="mHEJW/hDj4vJHtTAkqN6vLnfrF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663300"/>
    <a:srgbClr val="9933FF"/>
    <a:srgbClr val="21D951"/>
    <a:srgbClr val="38D1F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19" autoAdjust="0"/>
    <p:restoredTop sz="94718" autoAdjust="0"/>
  </p:normalViewPr>
  <p:slideViewPr>
    <p:cSldViewPr>
      <p:cViewPr>
        <p:scale>
          <a:sx n="30" d="100"/>
          <a:sy n="30" d="100"/>
        </p:scale>
        <p:origin x="-744" y="-306"/>
      </p:cViewPr>
      <p:guideLst>
        <p:guide orient="horz" pos="4638"/>
        <p:guide pos="74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" d="100"/>
        <a:sy n="2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137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660400" y="685800"/>
            <a:ext cx="55372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37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37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37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F1084DE-0ACA-4736-B4B3-35C98890F28F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BF62A3-F18F-472F-A864-19E0E36E8E0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86152B-2051-4716-ABBA-0643DE774E6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2C2C03-E629-42F2-B0D3-FE180D80E89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745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C134A8-A8A1-4D78-87D5-8BD50014A0C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13EBAB-5CF4-40B5-BBF2-D52ECC8110A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6576AA-6710-476C-AA3A-7525518A7D1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AB462A-9DE4-489D-8905-3117896F750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8F88F4-F272-4AB4-BE67-DE43D10C40C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24816D-2E57-47C6-9C9D-F1FE649E0F1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6FDA53-FF12-44B4-803F-CA1A9BE4AC7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90550"/>
            <a:ext cx="5349875" cy="125603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7450" y="590550"/>
            <a:ext cx="15897225" cy="125603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9CC1F3-3864-4E3C-88D8-903252E0DF2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3080" y="4573513"/>
            <a:ext cx="20208240" cy="315579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6160" y="8342736"/>
            <a:ext cx="16642080" cy="3762410"/>
          </a:xfrm>
        </p:spPr>
        <p:txBody>
          <a:bodyPr/>
          <a:lstStyle>
            <a:lvl1pPr marL="0" indent="0" algn="ctr">
              <a:buNone/>
              <a:defRPr/>
            </a:lvl1pPr>
            <a:lvl2pPr marL="1099677" indent="0" algn="ctr">
              <a:buNone/>
              <a:defRPr/>
            </a:lvl2pPr>
            <a:lvl3pPr marL="2199351" indent="0" algn="ctr">
              <a:buNone/>
              <a:defRPr/>
            </a:lvl3pPr>
            <a:lvl4pPr marL="3299028" indent="0" algn="ctr">
              <a:buNone/>
              <a:defRPr/>
            </a:lvl4pPr>
            <a:lvl5pPr marL="4398702" indent="0" algn="ctr">
              <a:buNone/>
              <a:defRPr/>
            </a:lvl5pPr>
            <a:lvl6pPr marL="5498379" indent="0" algn="ctr">
              <a:buNone/>
              <a:defRPr/>
            </a:lvl6pPr>
            <a:lvl7pPr marL="6598056" indent="0" algn="ctr">
              <a:buNone/>
              <a:defRPr/>
            </a:lvl7pPr>
            <a:lvl8pPr marL="7697730" indent="0" algn="ctr">
              <a:buNone/>
              <a:defRPr/>
            </a:lvl8pPr>
            <a:lvl9pPr marL="879740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D657EE-04CD-40F9-9ACC-DF2F150B563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590550"/>
            <a:ext cx="21399500" cy="2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7450" y="3435350"/>
            <a:ext cx="21399500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7450" y="13406438"/>
            <a:ext cx="5548313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defTabSz="2209800">
              <a:defRPr sz="3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4825" y="13406438"/>
            <a:ext cx="75247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ctr" defTabSz="2209800">
              <a:defRPr sz="3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8312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r" defTabSz="2209800">
              <a:defRPr sz="3400"/>
            </a:lvl1pPr>
          </a:lstStyle>
          <a:p>
            <a:fld id="{49D746FF-5F18-4B64-B898-4D1D309E9B79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Tm="5000">
    <p:blinds dir="vert"/>
  </p:transition>
  <p:txStyles>
    <p:titleStyle>
      <a:lvl1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8675" indent="-828675" algn="l" defTabSz="2209800" rtl="0" eaLnBrk="1" fontAlgn="base" hangingPunct="1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97050" indent="-690563" algn="l" defTabSz="2209800" rtl="0" eaLnBrk="1" fontAlgn="base" hangingPunct="1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62250" indent="-552450" algn="l" defTabSz="2209800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68738" indent="-554038" algn="l" defTabSz="2209800" rtl="0" eaLnBrk="1" fontAlgn="base" hangingPunct="1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720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292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864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436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8008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8720" y="589582"/>
            <a:ext cx="2139696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8720" y="3435245"/>
            <a:ext cx="21396960" cy="9716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87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>
              <a:defRPr sz="3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2920" y="13406995"/>
            <a:ext cx="75285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ctr">
              <a:defRPr sz="3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3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r">
              <a:defRPr sz="3400"/>
            </a:lvl1pPr>
          </a:lstStyle>
          <a:p>
            <a:fld id="{FE2C5189-6BFA-48CF-988C-1B7DE86C858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1099886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2199772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3299658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4399544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4915" indent="-824915" algn="l" rtl="0" fontAlgn="base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87315" indent="-687429" algn="l" rtl="0" fontAlgn="base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49715" indent="-549943" algn="l" rtl="0" fontAlgn="base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49601" indent="-549943" algn="l" rtl="0" fontAlgn="base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49487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6049373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7149259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8249145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9349031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109988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2pPr>
      <a:lvl3pPr marL="219977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3pPr>
      <a:lvl4pPr marL="329965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4pPr>
      <a:lvl5pPr marL="4399544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5pPr>
      <a:lvl6pPr marL="549943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6pPr>
      <a:lvl7pPr marL="659931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7pPr>
      <a:lvl8pPr marL="769920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8pPr>
      <a:lvl9pPr marL="879908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file:///C:\Documents%20and%20Settings\Dell\Mis%20documentos\Mis%20im&#225;genes\beso%20playa.jpg" TargetMode="External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gif"/><Relationship Id="rId4" Type="http://schemas.openxmlformats.org/officeDocument/2006/relationships/image" Target="../media/image3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png"/><Relationship Id="rId4" Type="http://schemas.openxmlformats.org/officeDocument/2006/relationships/image" Target="../media/image2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4.gi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8.png"/><Relationship Id="rId7" Type="http://schemas.openxmlformats.org/officeDocument/2006/relationships/image" Target="../media/image5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Io_e_l_amore"/>
          <p:cNvPicPr>
            <a:picLocks noChangeAspect="1" noChangeArrowheads="1"/>
          </p:cNvPicPr>
          <p:nvPr/>
        </p:nvPicPr>
        <p:blipFill>
          <a:blip r:embed="rId3"/>
          <a:srcRect l="4323" t="6221" r="5902" b="30327"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815300" y="11825288"/>
            <a:ext cx="2017713" cy="21066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5651" name="WordArt 3" descr="rainbow"/>
          <p:cNvSpPr>
            <a:spLocks noChangeArrowheads="1" noChangeShapeType="1" noTextEdit="1"/>
          </p:cNvSpPr>
          <p:nvPr/>
        </p:nvSpPr>
        <p:spPr bwMode="auto">
          <a:xfrm>
            <a:off x="16567150" y="12833350"/>
            <a:ext cx="3705225" cy="922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0" y="14562138"/>
            <a:ext cx="23774400" cy="16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28690" y="11433203"/>
            <a:ext cx="2665412" cy="1554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58" name="WordArt 5"/>
          <p:cNvSpPr>
            <a:spLocks noChangeArrowheads="1" noChangeShapeType="1" noTextEdit="1"/>
          </p:cNvSpPr>
          <p:nvPr/>
        </p:nvSpPr>
        <p:spPr bwMode="auto">
          <a:xfrm>
            <a:off x="10529878" y="860379"/>
            <a:ext cx="12501649" cy="473711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Rockwell Extra Bold" pitchFamily="18" charset="0"/>
                <a:cs typeface="Times New Roman"/>
              </a:rPr>
              <a:t>CUANDO </a:t>
            </a:r>
            <a:r>
              <a:rPr lang="es-ES" sz="40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Rockwell Extra Bold" pitchFamily="18" charset="0"/>
                <a:cs typeface="Times New Roman"/>
              </a:rPr>
              <a:t> SE  QUIERE </a:t>
            </a:r>
            <a:endParaRPr lang="es-ES" sz="4000" b="1" i="1" kern="10" dirty="0" smtClean="0">
              <a:ln w="25400">
                <a:solidFill>
                  <a:srgbClr val="EBEF39"/>
                </a:solidFill>
                <a:round/>
                <a:headEnd/>
                <a:tailEnd/>
              </a:ln>
              <a:solidFill>
                <a:srgbClr val="E31C07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Rockwell Extra Bold" pitchFamily="18" charset="0"/>
              <a:cs typeface="Times New Roman"/>
            </a:endParaRPr>
          </a:p>
          <a:p>
            <a:pPr algn="ctr"/>
            <a:r>
              <a:rPr lang="es-ES" sz="40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Rockwell Extra Bold" pitchFamily="18" charset="0"/>
                <a:cs typeface="Times New Roman"/>
              </a:rPr>
              <a:t>DE </a:t>
            </a:r>
            <a:r>
              <a:rPr lang="es-ES" sz="40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Rockwell Extra Bold" pitchFamily="18" charset="0"/>
                <a:cs typeface="Times New Roman"/>
              </a:rPr>
              <a:t> VERAS</a:t>
            </a:r>
            <a:endParaRPr lang="es-ES" sz="4000" b="1" i="1" kern="10" dirty="0">
              <a:ln w="25400">
                <a:solidFill>
                  <a:srgbClr val="EBEF39"/>
                </a:solidFill>
                <a:round/>
                <a:headEnd/>
                <a:tailEnd/>
              </a:ln>
              <a:solidFill>
                <a:srgbClr val="E31C07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Rockwell Extra Bold" pitchFamily="18" charset="0"/>
              <a:cs typeface="Times New Roman"/>
            </a:endParaRPr>
          </a:p>
        </p:txBody>
      </p:sp>
      <p:sp>
        <p:nvSpPr>
          <p:cNvPr id="155660" name="Text Box 12"/>
          <p:cNvSpPr txBox="1">
            <a:spLocks noChangeArrowheads="1"/>
          </p:cNvSpPr>
          <p:nvPr/>
        </p:nvSpPr>
        <p:spPr bwMode="auto">
          <a:xfrm>
            <a:off x="1242938" y="13433467"/>
            <a:ext cx="3331361" cy="584775"/>
          </a:xfrm>
          <a:prstGeom prst="rect">
            <a:avLst/>
          </a:prstGeom>
          <a:solidFill>
            <a:srgbClr val="1116E9"/>
          </a:solidFill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2209800"/>
            <a:r>
              <a:rPr lang="es-ES" sz="3200" dirty="0" smtClean="0">
                <a:solidFill>
                  <a:schemeClr val="bg1"/>
                </a:solidFill>
              </a:rPr>
              <a:t>JULIO IGLESIAS</a:t>
            </a:r>
            <a:endParaRPr lang="es-ES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4000">
    <p:blinds dir="vert"/>
    <p:sndAc>
      <p:stSnd loop="1">
        <p:snd r:embed="rId2" name="julio iglesias - cuando se quiere de veras22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155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5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-1217614" y="-1141674"/>
            <a:ext cx="26585229" cy="18706405"/>
            <a:chOff x="0" y="0"/>
            <a:chExt cx="5760" cy="4320"/>
          </a:xfrm>
        </p:grpSpPr>
        <p:pic>
          <p:nvPicPr>
            <p:cNvPr id="27651" name="Picture 3" descr="xr0vxjc6v53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</p:spPr>
        </p:pic>
        <p:sp>
          <p:nvSpPr>
            <p:cNvPr id="27652" name="Rectangle 4"/>
            <p:cNvSpPr>
              <a:spLocks noChangeArrowheads="1"/>
            </p:cNvSpPr>
            <p:nvPr/>
          </p:nvSpPr>
          <p:spPr bwMode="auto">
            <a:xfrm>
              <a:off x="2608" y="255"/>
              <a:ext cx="862" cy="136"/>
            </a:xfrm>
            <a:prstGeom prst="rect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</p:grpSp>
      <p:pic>
        <p:nvPicPr>
          <p:cNvPr id="27654" name="Picture 6" descr="rosesparklescy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11536015"/>
            <a:ext cx="3743644" cy="34965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Je T aime_Tag_Dakara C_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14846" y="-1354198"/>
            <a:ext cx="28739784" cy="25663324"/>
          </a:xfrm>
          <a:prstGeom prst="rect">
            <a:avLst/>
          </a:prstGeom>
          <a:noFill/>
        </p:spPr>
      </p:pic>
      <p:pic>
        <p:nvPicPr>
          <p:cNvPr id="26633" name="Picture 9" descr="amrosaorvalho.gif (12453 bytes)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28888" y="10075881"/>
            <a:ext cx="4309110" cy="306718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090828014118397204336288"/>
          <p:cNvPicPr>
            <a:picLocks noChangeAspect="1" noChangeArrowheads="1"/>
          </p:cNvPicPr>
          <p:nvPr/>
        </p:nvPicPr>
        <p:blipFill>
          <a:blip r:embed="rId2"/>
          <a:srcRect l="4323"/>
          <a:stretch>
            <a:fillRect/>
          </a:stretch>
        </p:blipFill>
        <p:spPr bwMode="auto">
          <a:xfrm>
            <a:off x="0" y="0"/>
            <a:ext cx="23774400" cy="14753148"/>
          </a:xfrm>
          <a:prstGeom prst="rect">
            <a:avLst/>
          </a:prstGeom>
          <a:noFill/>
        </p:spPr>
      </p:pic>
      <p:pic>
        <p:nvPicPr>
          <p:cNvPr id="19459" name="Picture 3" descr="rosesparklescy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11536015"/>
            <a:ext cx="3743644" cy="34965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1243409106_4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9223" name="Picture 7" descr="p%C3%A1rok4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43045" y="3987315"/>
            <a:ext cx="6925945" cy="96309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 rot="10800000" flipV="1">
            <a:off x="6876415" y="13592163"/>
            <a:ext cx="10025699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l"/>
            <a:r>
              <a:rPr lang="en-US">
                <a:solidFill>
                  <a:schemeClr val="bg1"/>
                </a:solidFill>
              </a:rPr>
              <a:t>Our souls are intertwined</a:t>
            </a:r>
          </a:p>
        </p:txBody>
      </p:sp>
      <p:pic>
        <p:nvPicPr>
          <p:cNvPr id="15363" name="Picture 3" descr="iubirea-te-face-sa-traiesti-mai-mul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23728336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5" descr="AROSAVERMELHA___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164231">
            <a:off x="6627452" y="10731250"/>
            <a:ext cx="10532096" cy="373251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54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60131"/>
            <a:ext cx="23774400" cy="212318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pull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1243409105_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21510" name="Picture 6" descr="PROK41~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11" y="1"/>
            <a:ext cx="10566410" cy="15192583"/>
          </a:xfrm>
          <a:prstGeom prst="rect">
            <a:avLst/>
          </a:prstGeom>
          <a:noFill/>
        </p:spPr>
      </p:pic>
      <p:pic>
        <p:nvPicPr>
          <p:cNvPr id="3" name="Picture 6" descr="PROK41~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12258678" y="1"/>
            <a:ext cx="11515722" cy="1519258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07407E-6 L 1.01598 0.14699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8" y="7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41193E-6 L -1.13194 0.21474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6" y="107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 rot="10800000" flipV="1">
            <a:off x="4961259" y="13592163"/>
            <a:ext cx="14603095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l"/>
            <a:r>
              <a:rPr lang="en-US">
                <a:solidFill>
                  <a:schemeClr val="bg1"/>
                </a:solidFill>
              </a:rPr>
              <a:t>Yours are the arms I want to hold me</a:t>
            </a:r>
          </a:p>
        </p:txBody>
      </p:sp>
      <p:pic>
        <p:nvPicPr>
          <p:cNvPr id="11267" name="Picture 3" descr="375463"/>
          <p:cNvPicPr>
            <a:picLocks noChangeAspect="1" noChangeArrowheads="1"/>
          </p:cNvPicPr>
          <p:nvPr/>
        </p:nvPicPr>
        <p:blipFill>
          <a:blip r:embed="rId2"/>
          <a:srcRect t="14520" b="11670"/>
          <a:stretch>
            <a:fillRect/>
          </a:stretch>
        </p:blipFill>
        <p:spPr bwMode="auto">
          <a:xfrm>
            <a:off x="0" y="1"/>
            <a:ext cx="23774400" cy="1474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3" descr="popiesnoisette2"/>
          <p:cNvPicPr>
            <a:picLocks noChangeAspect="1" noChangeArrowheads="1"/>
          </p:cNvPicPr>
          <p:nvPr/>
        </p:nvPicPr>
        <p:blipFill>
          <a:blip r:embed="rId2"/>
          <a:srcRect l="6352" t="7312" r="4652" b="10968"/>
          <a:stretch>
            <a:fillRect/>
          </a:stretch>
        </p:blipFill>
        <p:spPr bwMode="auto">
          <a:xfrm>
            <a:off x="1" y="0"/>
            <a:ext cx="24244935" cy="14722475"/>
          </a:xfrm>
          <a:prstGeom prst="rect">
            <a:avLst/>
          </a:prstGeom>
          <a:noFill/>
        </p:spPr>
      </p:pic>
      <p:pic>
        <p:nvPicPr>
          <p:cNvPr id="28676" name="Picture 4" descr="poppiesnoisette"/>
          <p:cNvPicPr>
            <a:picLocks noChangeAspect="1" noChangeArrowheads="1"/>
          </p:cNvPicPr>
          <p:nvPr/>
        </p:nvPicPr>
        <p:blipFill>
          <a:blip r:embed="rId3"/>
          <a:srcRect l="4242" t="6854" r="10397" b="12204"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28677" name="Picture 5" descr="rosesparklescy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11536015"/>
            <a:ext cx="3743644" cy="34965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1243409105_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4106" name="Picture 10" descr="FRFI13~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806275" y="5970785"/>
            <a:ext cx="7396480" cy="8134850"/>
          </a:xfrm>
          <a:prstGeom prst="rect">
            <a:avLst/>
          </a:prstGeom>
          <a:noFill/>
        </p:spPr>
      </p:pic>
      <p:pic>
        <p:nvPicPr>
          <p:cNvPr id="4107" name="Picture 11" descr="femme%2019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7957819" y="7102231"/>
            <a:ext cx="8977314" cy="762024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9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33333E-6 L -0.67725 -0.0421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9" y="-2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82 -0.05231 L 0.60642 -0.07314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7" y="-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slide0013_image0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" y="0"/>
            <a:ext cx="23774400" cy="14857931"/>
          </a:xfrm>
          <a:prstGeom prst="rect">
            <a:avLst/>
          </a:prstGeom>
          <a:noFill/>
        </p:spPr>
      </p:pic>
      <p:pic>
        <p:nvPicPr>
          <p:cNvPr id="3" name="Picture 6" descr="62963957_1282318818_1230817048_fiamma_passione1"/>
          <p:cNvPicPr>
            <a:picLocks noChangeAspect="1" noChangeArrowheads="1"/>
          </p:cNvPicPr>
          <p:nvPr/>
        </p:nvPicPr>
        <p:blipFill>
          <a:blip r:embed="rId3"/>
          <a:srcRect b="11844"/>
          <a:stretch>
            <a:fillRect/>
          </a:stretch>
        </p:blipFill>
        <p:spPr bwMode="auto">
          <a:xfrm>
            <a:off x="6129297" y="-1380293"/>
            <a:ext cx="10245851" cy="124221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2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13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14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31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34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782827"/>
            <a:ext cx="24703177" cy="20859896"/>
          </a:xfrm>
          <a:prstGeom prst="rect">
            <a:avLst/>
          </a:prstGeom>
          <a:noFill/>
        </p:spPr>
      </p:pic>
      <p:pic>
        <p:nvPicPr>
          <p:cNvPr id="3" name="Picture 16" descr="pano_nacht2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425505"/>
            <a:ext cx="24095484" cy="1514798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3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9" name="Picture 5" descr="684895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671620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6" name="Picture 8" descr="TwinkleStaranimatedIslandMoon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3" name="Picture 9" descr="ww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11" y="2607073"/>
            <a:ext cx="9906000" cy="1092598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blauw natuu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23774400" cy="14988714"/>
          </a:xfrm>
          <a:prstGeom prst="rect">
            <a:avLst/>
          </a:prstGeom>
          <a:noFill/>
        </p:spPr>
      </p:pic>
      <p:pic>
        <p:nvPicPr>
          <p:cNvPr id="4" name="Picture 7" descr="ciftresimpng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332253" y="920110"/>
            <a:ext cx="10442149" cy="13802365"/>
          </a:xfrm>
          <a:prstGeom prst="rect">
            <a:avLst/>
          </a:prstGeom>
          <a:noFill/>
        </p:spPr>
      </p:pic>
      <p:pic>
        <p:nvPicPr>
          <p:cNvPr id="5127" name="Picture 7" descr="waterva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"/>
            <a:ext cx="23774400" cy="15021409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9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3" dur="indefinite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 rot="10800000" flipV="1">
            <a:off x="5745480" y="13387684"/>
            <a:ext cx="12287569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l"/>
            <a:r>
              <a:rPr lang="en-US">
                <a:solidFill>
                  <a:schemeClr val="bg1"/>
                </a:solidFill>
              </a:rPr>
              <a:t>My every dream has come true.</a:t>
            </a:r>
          </a:p>
        </p:txBody>
      </p:sp>
      <p:pic>
        <p:nvPicPr>
          <p:cNvPr id="6147" name="Picture 7" descr="A_la_luz_de_la_lun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228945" y="0"/>
            <a:ext cx="26392909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9" descr="99763za7tvfxv0w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413455" y="10735162"/>
            <a:ext cx="5360945" cy="39873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ASAL%20MI%20-%20A%20(16)-73020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11269" name="Picture 5" descr="AROSAVERMELHA___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71909" y="10442060"/>
            <a:ext cx="12078123" cy="428041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ver dir="r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Io_e_l_amore"/>
          <p:cNvPicPr>
            <a:picLocks noChangeAspect="1" noChangeArrowheads="1"/>
          </p:cNvPicPr>
          <p:nvPr/>
        </p:nvPicPr>
        <p:blipFill>
          <a:blip r:embed="rId2"/>
          <a:srcRect l="4323" t="6221" r="5902" b="30327"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31747" name="Picture 3" descr="rosesparklescy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11536015"/>
            <a:ext cx="3743644" cy="34965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eso playa.jpg" descr="C:\Documents and Settings\Dell\Mis documentos\Mis imágenes\beso playa.jpg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0" y="0"/>
            <a:ext cx="23102966" cy="16005235"/>
          </a:xfrm>
          <a:prstGeom prst="rect">
            <a:avLst/>
          </a:prstGeom>
        </p:spPr>
      </p:pic>
      <p:pic>
        <p:nvPicPr>
          <p:cNvPr id="2054" name="Picture 6" descr="RF244621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23774400" cy="15790921"/>
          </a:xfrm>
          <a:prstGeom prst="rect">
            <a:avLst/>
          </a:prstGeom>
          <a:noFill/>
        </p:spPr>
      </p:pic>
      <p:pic>
        <p:nvPicPr>
          <p:cNvPr id="2056" name="Picture 8" descr="2mynva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672754" y="6003915"/>
            <a:ext cx="3442335" cy="220837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amor 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3774400" cy="14755720"/>
          </a:xfrm>
          <a:prstGeom prst="rect">
            <a:avLst/>
          </a:prstGeom>
        </p:spPr>
      </p:pic>
      <p:pic>
        <p:nvPicPr>
          <p:cNvPr id="3083" name="Picture 11" descr="rege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35456"/>
            <a:ext cx="23774400" cy="14857931"/>
          </a:xfrm>
          <a:prstGeom prst="rect">
            <a:avLst/>
          </a:prstGeom>
          <a:noFill/>
        </p:spPr>
      </p:pic>
      <p:pic>
        <p:nvPicPr>
          <p:cNvPr id="3088" name="Picture 16" descr="pano_nacht2_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24095484" cy="14895298"/>
          </a:xfrm>
          <a:prstGeom prst="rect">
            <a:avLst/>
          </a:prstGeom>
          <a:noFill/>
        </p:spPr>
      </p:pic>
      <p:pic>
        <p:nvPicPr>
          <p:cNvPr id="5" name="Picture 6" descr="p%C3%A1rok4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22954"/>
            <a:ext cx="11094743" cy="1439952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4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0"/>
                            </p:stCondLst>
                            <p:childTnLst>
                              <p:par>
                                <p:cTn id="17" presetID="50" presetClass="entr" presetSubtype="0" de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9500"/>
                            </p:stCondLst>
                            <p:childTnLst>
                              <p:par>
                                <p:cTn id="23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25" dur="indefinite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1" descr="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4" descr="rosesparklescy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11536015"/>
            <a:ext cx="3743644" cy="34965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5" name="Picture 7" descr="1243409106_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12297" name="Picture 9" descr="szep_pa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8333424" y="5507296"/>
            <a:ext cx="9039228" cy="981498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9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59259E-6 L 0.99896 -0.03935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9" y="-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5243466" y="860379"/>
            <a:ext cx="9358378" cy="2438117"/>
          </a:xfrm>
          <a:prstGeom prst="rect">
            <a:avLst/>
          </a:prstGeom>
        </p:spPr>
        <p:txBody>
          <a:bodyPr wrap="square" lIns="219977" tIns="109989" rIns="219977" bIns="109989">
            <a:spAutoFit/>
          </a:bodyPr>
          <a:lstStyle/>
          <a:p>
            <a:pPr algn="ctr"/>
            <a:r>
              <a:rPr lang="es-ES" sz="72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+mn-lt"/>
                <a:ea typeface="Tahoma"/>
                <a:cs typeface="Tahoma"/>
              </a:rPr>
              <a:t>CUANDO SE </a:t>
            </a:r>
          </a:p>
          <a:p>
            <a:pPr algn="ctr"/>
            <a:r>
              <a:rPr lang="es-ES" sz="72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+mn-lt"/>
                <a:ea typeface="Tahoma"/>
                <a:cs typeface="Tahoma"/>
              </a:rPr>
              <a:t>QUIERE DE VERAS</a:t>
            </a:r>
            <a:endParaRPr lang="es-ES" sz="7200" b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+mn-lt"/>
              <a:ea typeface="Tahoma"/>
              <a:cs typeface="Tahoma"/>
            </a:endParaRPr>
          </a:p>
        </p:txBody>
      </p:sp>
      <p:pic>
        <p:nvPicPr>
          <p:cNvPr id="7" name="Picture 7" descr="mano y raton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7134" y="13308872"/>
            <a:ext cx="1400184" cy="616171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14773212" y="860379"/>
            <a:ext cx="9001188" cy="134498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rgbClr val="FFFF00"/>
                </a:solidFill>
              </a:rPr>
              <a:t/>
            </a:r>
            <a:br>
              <a:rPr lang="es-ES" sz="2800" dirty="0" smtClean="0">
                <a:solidFill>
                  <a:srgbClr val="FFFF00"/>
                </a:solidFill>
              </a:rPr>
            </a:br>
            <a:r>
              <a:rPr lang="es-ES" sz="4000" dirty="0" smtClean="0">
                <a:solidFill>
                  <a:srgbClr val="FFFF00"/>
                </a:solidFill>
              </a:rPr>
              <a:t/>
            </a:r>
            <a:br>
              <a:rPr lang="es-ES" sz="4000" dirty="0" smtClean="0">
                <a:solidFill>
                  <a:srgbClr val="FFFF00"/>
                </a:solidFill>
              </a:rPr>
            </a:br>
            <a:r>
              <a:rPr lang="es-ES" sz="4000" dirty="0" smtClean="0">
                <a:solidFill>
                  <a:srgbClr val="FFFF00"/>
                </a:solidFill>
              </a:rPr>
              <a:t>Yo con tus besos y tus caricias, </a:t>
            </a:r>
            <a:br>
              <a:rPr lang="es-ES" sz="4000" dirty="0" smtClean="0">
                <a:solidFill>
                  <a:srgbClr val="FFFF00"/>
                </a:solidFill>
              </a:rPr>
            </a:br>
            <a:r>
              <a:rPr lang="es-ES" sz="4000" dirty="0" smtClean="0">
                <a:solidFill>
                  <a:srgbClr val="FFFF00"/>
                </a:solidFill>
              </a:rPr>
              <a:t>mis sufrimientos, acallaré. </a:t>
            </a:r>
            <a:br>
              <a:rPr lang="es-ES" sz="4000" dirty="0" smtClean="0">
                <a:solidFill>
                  <a:srgbClr val="FFFF00"/>
                </a:solidFill>
              </a:rPr>
            </a:br>
            <a:r>
              <a:rPr lang="es-ES" sz="4000" dirty="0" smtClean="0">
                <a:solidFill>
                  <a:srgbClr val="FFFF00"/>
                </a:solidFill>
              </a:rPr>
              <a:t/>
            </a:r>
            <a:br>
              <a:rPr lang="es-ES" sz="4000" dirty="0" smtClean="0">
                <a:solidFill>
                  <a:srgbClr val="FFFF00"/>
                </a:solidFill>
              </a:rPr>
            </a:br>
            <a:r>
              <a:rPr lang="es-ES" sz="4000" dirty="0" smtClean="0">
                <a:solidFill>
                  <a:srgbClr val="FFFF00"/>
                </a:solidFill>
              </a:rPr>
              <a:t>Cuando se quiere de verás, </a:t>
            </a:r>
            <a:br>
              <a:rPr lang="es-ES" sz="4000" dirty="0" smtClean="0">
                <a:solidFill>
                  <a:srgbClr val="FFFF00"/>
                </a:solidFill>
              </a:rPr>
            </a:br>
            <a:r>
              <a:rPr lang="es-ES" sz="4000" dirty="0" smtClean="0">
                <a:solidFill>
                  <a:srgbClr val="FFFF00"/>
                </a:solidFill>
              </a:rPr>
              <a:t>como te quiero yo a ti, </a:t>
            </a:r>
            <a:br>
              <a:rPr lang="es-ES" sz="4000" dirty="0" smtClean="0">
                <a:solidFill>
                  <a:srgbClr val="FFFF00"/>
                </a:solidFill>
              </a:rPr>
            </a:br>
            <a:r>
              <a:rPr lang="es-ES" sz="4000" dirty="0" smtClean="0">
                <a:solidFill>
                  <a:srgbClr val="FFFF00"/>
                </a:solidFill>
              </a:rPr>
              <a:t>es imposible mi cielo, </a:t>
            </a:r>
            <a:br>
              <a:rPr lang="es-ES" sz="4000" dirty="0" smtClean="0">
                <a:solidFill>
                  <a:srgbClr val="FFFF00"/>
                </a:solidFill>
              </a:rPr>
            </a:br>
            <a:r>
              <a:rPr lang="es-ES" sz="4000" dirty="0" smtClean="0">
                <a:solidFill>
                  <a:srgbClr val="FFFF00"/>
                </a:solidFill>
              </a:rPr>
              <a:t>tan separados vivir. </a:t>
            </a:r>
            <a:br>
              <a:rPr lang="es-ES" sz="4000" dirty="0" smtClean="0">
                <a:solidFill>
                  <a:srgbClr val="FFFF00"/>
                </a:solidFill>
              </a:rPr>
            </a:br>
            <a:r>
              <a:rPr lang="es-ES" sz="4000" dirty="0" smtClean="0">
                <a:solidFill>
                  <a:srgbClr val="FFFF00"/>
                </a:solidFill>
              </a:rPr>
              <a:t/>
            </a:r>
            <a:br>
              <a:rPr lang="es-ES" sz="4000" dirty="0" smtClean="0">
                <a:solidFill>
                  <a:srgbClr val="FFFF00"/>
                </a:solidFill>
              </a:rPr>
            </a:br>
            <a:r>
              <a:rPr lang="es-ES" sz="4000" dirty="0" smtClean="0">
                <a:solidFill>
                  <a:srgbClr val="FFFF00"/>
                </a:solidFill>
              </a:rPr>
              <a:t>Cuando se quiere de verás, </a:t>
            </a:r>
            <a:br>
              <a:rPr lang="es-ES" sz="4000" dirty="0" smtClean="0">
                <a:solidFill>
                  <a:srgbClr val="FFFF00"/>
                </a:solidFill>
              </a:rPr>
            </a:br>
            <a:r>
              <a:rPr lang="es-ES" sz="4000" dirty="0" smtClean="0">
                <a:solidFill>
                  <a:srgbClr val="FFFF00"/>
                </a:solidFill>
              </a:rPr>
              <a:t>como te quiero yo a ti, </a:t>
            </a:r>
            <a:br>
              <a:rPr lang="es-ES" sz="4000" dirty="0" smtClean="0">
                <a:solidFill>
                  <a:srgbClr val="FFFF00"/>
                </a:solidFill>
              </a:rPr>
            </a:br>
            <a:r>
              <a:rPr lang="es-ES" sz="4000" dirty="0" smtClean="0">
                <a:solidFill>
                  <a:srgbClr val="FFFF00"/>
                </a:solidFill>
              </a:rPr>
              <a:t>es imposible mi cielo, </a:t>
            </a:r>
            <a:br>
              <a:rPr lang="es-ES" sz="4000" dirty="0" smtClean="0">
                <a:solidFill>
                  <a:srgbClr val="FFFF00"/>
                </a:solidFill>
              </a:rPr>
            </a:br>
            <a:r>
              <a:rPr lang="es-ES" sz="4000" dirty="0" smtClean="0">
                <a:solidFill>
                  <a:srgbClr val="FFFF00"/>
                </a:solidFill>
              </a:rPr>
              <a:t>tan separados vivir, </a:t>
            </a:r>
            <a:br>
              <a:rPr lang="es-ES" sz="4000" dirty="0" smtClean="0">
                <a:solidFill>
                  <a:srgbClr val="FFFF00"/>
                </a:solidFill>
              </a:rPr>
            </a:br>
            <a:r>
              <a:rPr lang="es-ES" sz="4000" dirty="0" smtClean="0">
                <a:solidFill>
                  <a:srgbClr val="FFFF00"/>
                </a:solidFill>
              </a:rPr>
              <a:t>tan separados vivir. </a:t>
            </a:r>
            <a:br>
              <a:rPr lang="es-ES" sz="4000" dirty="0" smtClean="0">
                <a:solidFill>
                  <a:srgbClr val="FFFF00"/>
                </a:solidFill>
              </a:rPr>
            </a:br>
            <a:r>
              <a:rPr lang="es-ES" sz="4000" dirty="0" smtClean="0">
                <a:solidFill>
                  <a:srgbClr val="FFFF00"/>
                </a:solidFill>
              </a:rPr>
              <a:t/>
            </a:r>
            <a:br>
              <a:rPr lang="es-ES" sz="4000" dirty="0" smtClean="0">
                <a:solidFill>
                  <a:srgbClr val="FFFF00"/>
                </a:solidFill>
              </a:rPr>
            </a:br>
            <a:r>
              <a:rPr lang="es-ES" sz="4000" dirty="0" smtClean="0">
                <a:solidFill>
                  <a:srgbClr val="FFFF00"/>
                </a:solidFill>
              </a:rPr>
              <a:t>Cuando se quiere de verás, </a:t>
            </a:r>
            <a:br>
              <a:rPr lang="es-ES" sz="4000" dirty="0" smtClean="0">
                <a:solidFill>
                  <a:srgbClr val="FFFF00"/>
                </a:solidFill>
              </a:rPr>
            </a:br>
            <a:r>
              <a:rPr lang="es-ES" sz="4000" dirty="0" smtClean="0">
                <a:solidFill>
                  <a:srgbClr val="FFFF00"/>
                </a:solidFill>
              </a:rPr>
              <a:t>como te quiero yo a ti, </a:t>
            </a:r>
            <a:br>
              <a:rPr lang="es-ES" sz="4000" dirty="0" smtClean="0">
                <a:solidFill>
                  <a:srgbClr val="FFFF00"/>
                </a:solidFill>
              </a:rPr>
            </a:br>
            <a:r>
              <a:rPr lang="es-ES" sz="4000" dirty="0" smtClean="0">
                <a:solidFill>
                  <a:srgbClr val="FFFF00"/>
                </a:solidFill>
              </a:rPr>
              <a:t>es imposible mi cielo, </a:t>
            </a:r>
            <a:br>
              <a:rPr lang="es-ES" sz="4000" dirty="0" smtClean="0">
                <a:solidFill>
                  <a:srgbClr val="FFFF00"/>
                </a:solidFill>
              </a:rPr>
            </a:br>
            <a:r>
              <a:rPr lang="es-ES" sz="4000" dirty="0" smtClean="0">
                <a:solidFill>
                  <a:srgbClr val="FFFF00"/>
                </a:solidFill>
              </a:rPr>
              <a:t>tan separados vivir. </a:t>
            </a:r>
            <a:br>
              <a:rPr lang="es-ES" sz="4000" dirty="0" smtClean="0">
                <a:solidFill>
                  <a:srgbClr val="FFFF00"/>
                </a:solidFill>
              </a:rPr>
            </a:br>
            <a:r>
              <a:rPr lang="es-ES" sz="4000" dirty="0" smtClean="0">
                <a:solidFill>
                  <a:srgbClr val="FFFF00"/>
                </a:solidFill>
              </a:rPr>
              <a:t/>
            </a:r>
            <a:br>
              <a:rPr lang="es-ES" sz="4000" dirty="0" smtClean="0">
                <a:solidFill>
                  <a:srgbClr val="FFFF00"/>
                </a:solidFill>
              </a:rPr>
            </a:br>
            <a:r>
              <a:rPr lang="es-ES" sz="4000" dirty="0" smtClean="0">
                <a:solidFill>
                  <a:srgbClr val="FFFF00"/>
                </a:solidFill>
              </a:rPr>
              <a:t>Cuando se quiere de </a:t>
            </a:r>
            <a:r>
              <a:rPr lang="es-ES" sz="4000" dirty="0" smtClean="0">
                <a:solidFill>
                  <a:srgbClr val="FFFF00"/>
                </a:solidFill>
              </a:rPr>
              <a:t>verás…</a:t>
            </a:r>
            <a:endParaRPr lang="es-ES" sz="4000" dirty="0">
              <a:solidFill>
                <a:srgbClr val="FFFF00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6600788" y="4503717"/>
            <a:ext cx="9358378" cy="93256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4000" dirty="0" smtClean="0">
                <a:solidFill>
                  <a:srgbClr val="FFFF00"/>
                </a:solidFill>
              </a:rPr>
              <a:t>Quiéreme mucho, dulce amor mío, </a:t>
            </a:r>
            <a:br>
              <a:rPr lang="es-ES" sz="4000" dirty="0" smtClean="0">
                <a:solidFill>
                  <a:srgbClr val="FFFF00"/>
                </a:solidFill>
              </a:rPr>
            </a:br>
            <a:r>
              <a:rPr lang="es-ES" sz="4000" dirty="0" smtClean="0">
                <a:solidFill>
                  <a:srgbClr val="FFFF00"/>
                </a:solidFill>
              </a:rPr>
              <a:t>que amante siempre te adoraré, </a:t>
            </a:r>
            <a:br>
              <a:rPr lang="es-ES" sz="4000" dirty="0" smtClean="0">
                <a:solidFill>
                  <a:srgbClr val="FFFF00"/>
                </a:solidFill>
              </a:rPr>
            </a:br>
            <a:r>
              <a:rPr lang="es-ES" sz="4000" dirty="0" smtClean="0">
                <a:solidFill>
                  <a:srgbClr val="FFFF00"/>
                </a:solidFill>
              </a:rPr>
              <a:t>yo con tus besos y tus caricias, </a:t>
            </a:r>
            <a:br>
              <a:rPr lang="es-ES" sz="4000" dirty="0" smtClean="0">
                <a:solidFill>
                  <a:srgbClr val="FFFF00"/>
                </a:solidFill>
              </a:rPr>
            </a:br>
            <a:r>
              <a:rPr lang="es-ES" sz="4000" dirty="0" smtClean="0">
                <a:solidFill>
                  <a:srgbClr val="FFFF00"/>
                </a:solidFill>
              </a:rPr>
              <a:t>mis sufrimientos acallaré. </a:t>
            </a:r>
            <a:br>
              <a:rPr lang="es-ES" sz="4000" dirty="0" smtClean="0">
                <a:solidFill>
                  <a:srgbClr val="FFFF00"/>
                </a:solidFill>
              </a:rPr>
            </a:br>
            <a:r>
              <a:rPr lang="es-ES" sz="4000" dirty="0" smtClean="0">
                <a:solidFill>
                  <a:srgbClr val="FFFF00"/>
                </a:solidFill>
              </a:rPr>
              <a:t/>
            </a:r>
            <a:br>
              <a:rPr lang="es-ES" sz="4000" dirty="0" smtClean="0">
                <a:solidFill>
                  <a:srgbClr val="FFFF00"/>
                </a:solidFill>
              </a:rPr>
            </a:br>
            <a:r>
              <a:rPr lang="es-ES" sz="4000" dirty="0" smtClean="0">
                <a:solidFill>
                  <a:srgbClr val="FFFF00"/>
                </a:solidFill>
              </a:rPr>
              <a:t>Cuando se quiere de verás, </a:t>
            </a:r>
            <a:br>
              <a:rPr lang="es-ES" sz="4000" dirty="0" smtClean="0">
                <a:solidFill>
                  <a:srgbClr val="FFFF00"/>
                </a:solidFill>
              </a:rPr>
            </a:br>
            <a:r>
              <a:rPr lang="es-ES" sz="4000" dirty="0" smtClean="0">
                <a:solidFill>
                  <a:srgbClr val="FFFF00"/>
                </a:solidFill>
              </a:rPr>
              <a:t>como te quiero yo a ti, </a:t>
            </a:r>
            <a:br>
              <a:rPr lang="es-ES" sz="4000" dirty="0" smtClean="0">
                <a:solidFill>
                  <a:srgbClr val="FFFF00"/>
                </a:solidFill>
              </a:rPr>
            </a:br>
            <a:r>
              <a:rPr lang="es-ES" sz="4000" dirty="0" smtClean="0">
                <a:solidFill>
                  <a:srgbClr val="FFFF00"/>
                </a:solidFill>
              </a:rPr>
              <a:t>es imposible mi cielo, </a:t>
            </a:r>
            <a:br>
              <a:rPr lang="es-ES" sz="4000" dirty="0" smtClean="0">
                <a:solidFill>
                  <a:srgbClr val="FFFF00"/>
                </a:solidFill>
              </a:rPr>
            </a:br>
            <a:r>
              <a:rPr lang="es-ES" sz="4000" dirty="0" smtClean="0">
                <a:solidFill>
                  <a:srgbClr val="FFFF00"/>
                </a:solidFill>
              </a:rPr>
              <a:t>tan separados vivir. </a:t>
            </a:r>
            <a:br>
              <a:rPr lang="es-ES" sz="4000" dirty="0" smtClean="0">
                <a:solidFill>
                  <a:srgbClr val="FFFF00"/>
                </a:solidFill>
              </a:rPr>
            </a:br>
            <a:r>
              <a:rPr lang="es-ES" sz="4000" dirty="0" smtClean="0">
                <a:solidFill>
                  <a:srgbClr val="FFFF00"/>
                </a:solidFill>
              </a:rPr>
              <a:t/>
            </a:r>
            <a:br>
              <a:rPr lang="es-ES" sz="4000" dirty="0" smtClean="0">
                <a:solidFill>
                  <a:srgbClr val="FFFF00"/>
                </a:solidFill>
              </a:rPr>
            </a:br>
            <a:r>
              <a:rPr lang="es-ES" sz="4000" dirty="0" smtClean="0">
                <a:solidFill>
                  <a:srgbClr val="FFFF00"/>
                </a:solidFill>
              </a:rPr>
              <a:t>Cuando se quiere de verás, </a:t>
            </a:r>
            <a:br>
              <a:rPr lang="es-ES" sz="4000" dirty="0" smtClean="0">
                <a:solidFill>
                  <a:srgbClr val="FFFF00"/>
                </a:solidFill>
              </a:rPr>
            </a:br>
            <a:r>
              <a:rPr lang="es-ES" sz="4000" dirty="0" smtClean="0">
                <a:solidFill>
                  <a:srgbClr val="FFFF00"/>
                </a:solidFill>
              </a:rPr>
              <a:t>como te quiero yo a ti, </a:t>
            </a:r>
            <a:br>
              <a:rPr lang="es-ES" sz="4000" dirty="0" smtClean="0">
                <a:solidFill>
                  <a:srgbClr val="FFFF00"/>
                </a:solidFill>
              </a:rPr>
            </a:br>
            <a:r>
              <a:rPr lang="es-ES" sz="4000" dirty="0" smtClean="0">
                <a:solidFill>
                  <a:srgbClr val="FFFF00"/>
                </a:solidFill>
              </a:rPr>
              <a:t>es imposible mi cielo, </a:t>
            </a:r>
            <a:br>
              <a:rPr lang="es-ES" sz="4000" dirty="0" smtClean="0">
                <a:solidFill>
                  <a:srgbClr val="FFFF00"/>
                </a:solidFill>
              </a:rPr>
            </a:br>
            <a:r>
              <a:rPr lang="es-ES" sz="4000" dirty="0" smtClean="0">
                <a:solidFill>
                  <a:srgbClr val="FFFF00"/>
                </a:solidFill>
              </a:rPr>
              <a:t>tan separados vivir, </a:t>
            </a:r>
            <a:br>
              <a:rPr lang="es-ES" sz="4000" dirty="0" smtClean="0">
                <a:solidFill>
                  <a:srgbClr val="FFFF00"/>
                </a:solidFill>
              </a:rPr>
            </a:br>
            <a:r>
              <a:rPr lang="es-ES" sz="4000" dirty="0" smtClean="0">
                <a:solidFill>
                  <a:srgbClr val="FFFF00"/>
                </a:solidFill>
              </a:rPr>
              <a:t>tan separados vivir. </a:t>
            </a:r>
            <a:endParaRPr lang="fr-FR" sz="4000" dirty="0">
              <a:solidFill>
                <a:srgbClr val="FFFF00"/>
              </a:solidFill>
            </a:endParaRPr>
          </a:p>
        </p:txBody>
      </p:sp>
      <p:pic>
        <p:nvPicPr>
          <p:cNvPr id="1027" name="Picture 3" descr="C:\Documents and Settings\Dell\Escritorio\julio-iglesias-a-media-luz.jpg"/>
          <p:cNvPicPr>
            <a:picLocks noChangeAspect="1" noChangeArrowheads="1"/>
          </p:cNvPicPr>
          <p:nvPr/>
        </p:nvPicPr>
        <p:blipFill>
          <a:blip r:embed="rId3"/>
          <a:srcRect l="30680" t="17932" r="25451"/>
          <a:stretch>
            <a:fillRect/>
          </a:stretch>
        </p:blipFill>
        <p:spPr bwMode="auto">
          <a:xfrm>
            <a:off x="0" y="3146395"/>
            <a:ext cx="6245722" cy="6572296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1457252" y="8575683"/>
            <a:ext cx="3305713" cy="7540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</a:rPr>
              <a:t>Julio iglesias</a:t>
            </a:r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8" name="Plaque 1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bevel">
            <a:avLst>
              <a:gd name="adj" fmla="val 12500"/>
            </a:avLst>
          </a:prstGeom>
          <a:solidFill>
            <a:srgbClr val="FF9900">
              <a:alpha val="90979"/>
            </a:srgbClr>
          </a:solidFill>
          <a:ln w="25400" algn="ctr">
            <a:noFill/>
            <a:miter lim="800000"/>
            <a:headEnd/>
            <a:tailEnd/>
          </a:ln>
        </p:spPr>
        <p:txBody>
          <a:bodyPr lIns="219934" tIns="109967" rIns="219934" bIns="109967" anchor="ctr"/>
          <a:lstStyle/>
          <a:p>
            <a:pPr algn="ctr">
              <a:defRPr/>
            </a:pPr>
            <a:r>
              <a:rPr lang="es-ES" sz="4400" dirty="0" smtClean="0"/>
              <a:t/>
            </a:r>
            <a:br>
              <a:rPr lang="es-ES" sz="4400" dirty="0" smtClean="0"/>
            </a:br>
            <a:endParaRPr lang="fr-FR" sz="4400" dirty="0">
              <a:solidFill>
                <a:schemeClr val="lt1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7" descr="ciftresimpng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11" y="766751"/>
            <a:ext cx="10215634" cy="13502959"/>
          </a:xfrm>
          <a:prstGeom prst="rect">
            <a:avLst/>
          </a:prstGeom>
          <a:noFill/>
        </p:spPr>
      </p:pic>
      <p:sp>
        <p:nvSpPr>
          <p:cNvPr id="261122" name="WordArt 14"/>
          <p:cNvSpPr>
            <a:spLocks noChangeArrowheads="1" noChangeShapeType="1" noTextEdit="1"/>
          </p:cNvSpPr>
          <p:nvPr/>
        </p:nvSpPr>
        <p:spPr bwMode="auto">
          <a:xfrm>
            <a:off x="19750090" y="1331915"/>
            <a:ext cx="2401888" cy="777876"/>
          </a:xfrm>
          <a:prstGeom prst="rect">
            <a:avLst/>
          </a:prstGeom>
        </p:spPr>
        <p:txBody>
          <a:bodyPr wrap="none" lIns="91421" tIns="45711" rIns="91421" bIns="4571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24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BlackChancery"/>
            </a:endParaRPr>
          </a:p>
        </p:txBody>
      </p:sp>
      <p:pic>
        <p:nvPicPr>
          <p:cNvPr id="261148" name="Picture 28" descr="CA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032790" y="11898313"/>
            <a:ext cx="2017712" cy="2106613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261149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23774400" cy="1492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50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14573249"/>
            <a:ext cx="23774400" cy="1492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51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7270750" y="7270750"/>
            <a:ext cx="14722475" cy="180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52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16322675" y="7270750"/>
            <a:ext cx="14722475" cy="180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1153" name="WordArt 33" descr="rainbow"/>
          <p:cNvSpPr>
            <a:spLocks noChangeArrowheads="1" noChangeShapeType="1" noTextEdit="1"/>
          </p:cNvSpPr>
          <p:nvPr/>
        </p:nvSpPr>
        <p:spPr bwMode="auto">
          <a:xfrm>
            <a:off x="16459232" y="12933400"/>
            <a:ext cx="4065589" cy="922338"/>
          </a:xfrm>
          <a:prstGeom prst="rect">
            <a:avLst/>
          </a:prstGeom>
        </p:spPr>
        <p:txBody>
          <a:bodyPr wrap="none" lIns="91421" tIns="45711" rIns="91421" bIns="4571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sp>
        <p:nvSpPr>
          <p:cNvPr id="12" name="WordArt 33" descr="rainbow"/>
          <p:cNvSpPr>
            <a:spLocks noChangeArrowheads="1" noChangeShapeType="1" noTextEdit="1"/>
          </p:cNvSpPr>
          <p:nvPr/>
        </p:nvSpPr>
        <p:spPr bwMode="auto">
          <a:xfrm>
            <a:off x="13001634" y="1226831"/>
            <a:ext cx="9301227" cy="5395156"/>
          </a:xfrm>
          <a:prstGeom prst="rect">
            <a:avLst/>
          </a:prstGeom>
        </p:spPr>
        <p:txBody>
          <a:bodyPr wrap="none" lIns="91421" tIns="45711" rIns="91421" bIns="4571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Berlin Sans FB Demi" pitchFamily="34" charset="0"/>
              </a:rPr>
              <a:t>Un fuerte abrazo</a:t>
            </a:r>
          </a:p>
          <a:p>
            <a:pPr algn="ctr"/>
            <a:r>
              <a:rPr lang="es-ES" sz="36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Berlin Sans FB Demi" pitchFamily="34" charset="0"/>
              </a:rPr>
              <a:t>Que tengas </a:t>
            </a:r>
          </a:p>
          <a:p>
            <a:pPr algn="ctr"/>
            <a:r>
              <a:rPr lang="es-ES" sz="36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Berlin Sans FB Demi" pitchFamily="34" charset="0"/>
              </a:rPr>
              <a:t>un buen día</a:t>
            </a:r>
            <a:endParaRPr lang="es-ES" sz="3600" b="1" kern="10" dirty="0">
              <a:ln w="9525">
                <a:solidFill>
                  <a:srgbClr val="FFFF00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Berlin Sans FB Demi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1396960" y="1308665"/>
            <a:ext cx="792480" cy="654332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396240" y="327166"/>
            <a:ext cx="22981920" cy="14068143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792480" y="654332"/>
            <a:ext cx="22189440" cy="13413811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10896600" y="4743909"/>
            <a:ext cx="792480" cy="654332"/>
          </a:xfrm>
          <a:prstGeom prst="rect">
            <a:avLst/>
          </a:prstGeom>
          <a:noFill/>
        </p:spPr>
        <p:txBody>
          <a:bodyPr lIns="219934" tIns="109967" rIns="219934" bIns="109967"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34200" y="11941563"/>
            <a:ext cx="9910129" cy="117234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10632899"/>
            <a:ext cx="23774400" cy="668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900" b="1" dirty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2900" b="1" dirty="0" err="1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2900" b="1" dirty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377440" y="5561826"/>
            <a:ext cx="277368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84960" y="1308664"/>
            <a:ext cx="20604480" cy="278091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5071077"/>
            <a:ext cx="2377440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2575560" y="7361237"/>
          <a:ext cx="18425160" cy="2224730"/>
        </p:xfrm>
        <a:graphic>
          <a:graphicData uri="http://schemas.openxmlformats.org/drawingml/2006/table">
            <a:tbl>
              <a:tblPr/>
              <a:tblGrid>
                <a:gridCol w="3070860"/>
                <a:gridCol w="3070860"/>
                <a:gridCol w="3070860"/>
                <a:gridCol w="3070860"/>
                <a:gridCol w="3070860"/>
                <a:gridCol w="3070860"/>
              </a:tblGrid>
              <a:tr h="11123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3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1123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6209340"/>
            <a:ext cx="2377440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20530331">
            <a:off x="13868400" y="3271664"/>
            <a:ext cx="9311640" cy="3360269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UANDO SE QUIERE DE VERAS">
  <a:themeElements>
    <a:clrScheme name="ROMANTICA ITALI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ROMANTICA ITALI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ROMANTICA ITALI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CUANDO SE QUIERE DE VERAS</Template>
  <TotalTime>48</TotalTime>
  <Words>93</Words>
  <Application>Microsoft Office PowerPoint</Application>
  <PresentationFormat>Personalizado</PresentationFormat>
  <Paragraphs>32</Paragraphs>
  <Slides>26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CUANDO SE QUIERE DE VERAS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6</cp:revision>
  <dcterms:created xsi:type="dcterms:W3CDTF">2013-12-06T20:34:25Z</dcterms:created>
  <dcterms:modified xsi:type="dcterms:W3CDTF">2013-12-06T21:22:53Z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000800da3f000000000001023620</vt:lpwstr>
  </property>
</Properties>
</file>