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56" r:id="rId2"/>
    <p:sldId id="265" r:id="rId3"/>
    <p:sldId id="259" r:id="rId4"/>
    <p:sldId id="266" r:id="rId5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6"/>
    </p:embeddedFont>
    <p:embeddedFont>
      <p:font typeface="Harrington" panose="04040505050A02020702" pitchFamily="82" charset="0"/>
      <p:regular r:id="rId7"/>
    </p:embeddedFont>
    <p:embeddedFont>
      <p:font typeface="Unpredictable" pitchFamily="2" charset="0"/>
      <p:regular r:id="rId8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1O8BE74PsWum5R1EHxvSnw==" hashData="ZqT0AeoLchx79f1GLzyXqMykGo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83C0"/>
    <a:srgbClr val="339966"/>
    <a:srgbClr val="25714B"/>
    <a:srgbClr val="FFE1E2"/>
    <a:srgbClr val="BD92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3" d="100"/>
          <a:sy n="83" d="100"/>
        </p:scale>
        <p:origin x="-438" y="-22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F23375-4407-4023-87A4-77CF8B375FF9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438058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B71175-9669-4FB5-BDE1-FF9C3D07429B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730560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F893BC-9BBC-46A7-8923-A53E768DA655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3394707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6D8BE6-1620-45E4-9788-D48670D2BAE7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791284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3DB9B-6196-401F-AF3D-2EDD55FABD22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2929806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1181F5-0582-4A0A-A654-819F19ED3A48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2851045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199046-5C22-42A3-9B34-3F2EE7FC84C6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2780666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7040F2-8B1B-416F-AC59-A1BB6CF31A67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3693468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163268-579B-4419-9616-F685A860F5AC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3112078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0A3CA-D694-482D-9839-52D673FD1417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870962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81B51B-76CE-4125-9D04-625C1122CE73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3122865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US" smtClean="0"/>
              <a:t>Haga clic para modificar el estilo de texto del patrón</a:t>
            </a:r>
          </a:p>
          <a:p>
            <a:pPr lvl="1"/>
            <a:r>
              <a:rPr lang="es-ES" altLang="es-US" smtClean="0"/>
              <a:t>Segundo nivel</a:t>
            </a:r>
          </a:p>
          <a:p>
            <a:pPr lvl="2"/>
            <a:r>
              <a:rPr lang="es-ES" altLang="es-US" smtClean="0"/>
              <a:t>Tercer nivel</a:t>
            </a:r>
          </a:p>
          <a:p>
            <a:pPr lvl="3"/>
            <a:r>
              <a:rPr lang="es-ES" altLang="es-US" smtClean="0"/>
              <a:t>Cuarto nivel</a:t>
            </a:r>
          </a:p>
          <a:p>
            <a:pPr lvl="4"/>
            <a:r>
              <a:rPr lang="es-ES" altLang="es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es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309F813-5396-4428-9392-9B058196D95C}" type="slidenum">
              <a:rPr lang="es-ES" altLang="es-US"/>
              <a:pPr/>
              <a:t>‹Nº›</a:t>
            </a:fld>
            <a:endParaRPr lang="es-ES" altLang="es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10" Type="http://schemas.openxmlformats.org/officeDocument/2006/relationships/image" Target="../media/image7.jp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4.jpg"/><Relationship Id="rId5" Type="http://schemas.openxmlformats.org/officeDocument/2006/relationships/image" Target="../media/image11.png"/><Relationship Id="rId10" Type="http://schemas.openxmlformats.org/officeDocument/2006/relationships/image" Target="../media/image5.png"/><Relationship Id="rId4" Type="http://schemas.openxmlformats.org/officeDocument/2006/relationships/image" Target="../media/image10.png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6.png"/><Relationship Id="rId7" Type="http://schemas.openxmlformats.org/officeDocument/2006/relationships/image" Target="../media/image19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microsoft.com/office/2007/relationships/hdphoto" Target="../media/hdphoto2.wdp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6.png"/><Relationship Id="rId18" Type="http://schemas.openxmlformats.org/officeDocument/2006/relationships/image" Target="../media/image2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8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2.png"/><Relationship Id="rId11" Type="http://schemas.openxmlformats.org/officeDocument/2006/relationships/image" Target="../media/image2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1.png"/><Relationship Id="rId9" Type="http://schemas.openxmlformats.org/officeDocument/2006/relationships/image" Target="../media/image2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0"/>
            <a:ext cx="6705599" cy="462915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-18154"/>
            <a:ext cx="7010400" cy="5143500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576"/>
          <a:stretch/>
        </p:blipFill>
        <p:spPr>
          <a:xfrm>
            <a:off x="-55581" y="-18155"/>
            <a:ext cx="9220200" cy="5523605"/>
          </a:xfrm>
          <a:prstGeom prst="rect">
            <a:avLst/>
          </a:prstGeom>
        </p:spPr>
      </p:pic>
      <p:pic>
        <p:nvPicPr>
          <p:cNvPr id="2059" name="Picture 11" descr="6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765009"/>
            <a:ext cx="4648200" cy="1328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7" b="9207"/>
          <a:stretch/>
        </p:blipFill>
        <p:spPr>
          <a:xfrm>
            <a:off x="-303838" y="1023378"/>
            <a:ext cx="3385777" cy="4475181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582" y="0"/>
            <a:ext cx="9199581" cy="550545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581" y="-18154"/>
            <a:ext cx="9220200" cy="55167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8000">
        <p14:gallery dir="l"/>
        <p:sndAc>
          <p:stSnd>
            <p:snd r:embed="rId2" name="tu eresmihobre.wav"/>
          </p:stSnd>
        </p:sndAc>
      </p:transition>
    </mc:Choice>
    <mc:Fallback>
      <p:transition spd="slow" advClick="0" advTm="18000">
        <p:fade/>
        <p:sndAc>
          <p:stSnd>
            <p:snd r:embed="rId2" name="tu eresmihob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1" y="-1"/>
            <a:ext cx="6857999" cy="428625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209550"/>
            <a:ext cx="8305800" cy="4591050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68"/>
          <a:stretch/>
        </p:blipFill>
        <p:spPr>
          <a:xfrm>
            <a:off x="1540488" y="-628347"/>
            <a:ext cx="7603512" cy="5849173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261" y="1"/>
            <a:ext cx="7269965" cy="5076824"/>
          </a:xfrm>
          <a:prstGeom prst="rect">
            <a:avLst/>
          </a:prstGeom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-1"/>
            <a:ext cx="7447130" cy="5219370"/>
          </a:xfrm>
          <a:prstGeom prst="rect">
            <a:avLst/>
          </a:prstGeom>
        </p:spPr>
      </p:pic>
      <p:pic>
        <p:nvPicPr>
          <p:cNvPr id="21" name="20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312" y="1"/>
            <a:ext cx="7939088" cy="5143499"/>
          </a:xfrm>
          <a:prstGeom prst="rect">
            <a:avLst/>
          </a:prstGeom>
        </p:spPr>
      </p:pic>
      <p:pic>
        <p:nvPicPr>
          <p:cNvPr id="23" name="22 Imagen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576"/>
          <a:stretch/>
        </p:blipFill>
        <p:spPr>
          <a:xfrm>
            <a:off x="-76200" y="0"/>
            <a:ext cx="9220200" cy="5143500"/>
          </a:xfrm>
          <a:prstGeom prst="rect">
            <a:avLst/>
          </a:prstGeom>
        </p:spPr>
      </p:pic>
      <p:sp>
        <p:nvSpPr>
          <p:cNvPr id="6" name="Rectangle 17"/>
          <p:cNvSpPr>
            <a:spLocks noChangeArrowheads="1"/>
          </p:cNvSpPr>
          <p:nvPr/>
        </p:nvSpPr>
        <p:spPr bwMode="auto">
          <a:xfrm>
            <a:off x="3733800" y="3846493"/>
            <a:ext cx="45720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altLang="es-US" sz="2800" b="1" dirty="0">
                <a:latin typeface="Unpredictable" pitchFamily="2" charset="0"/>
              </a:rPr>
              <a:t>Cuando pienso en </a:t>
            </a:r>
            <a:r>
              <a:rPr lang="es-ES" altLang="es-US" sz="2800" b="1" dirty="0" smtClean="0">
                <a:latin typeface="Unpredictable" pitchFamily="2" charset="0"/>
              </a:rPr>
              <a:t>ti las </a:t>
            </a:r>
            <a:r>
              <a:rPr lang="es-ES" altLang="es-US" sz="2800" b="1" dirty="0">
                <a:latin typeface="Unpredictable" pitchFamily="2" charset="0"/>
              </a:rPr>
              <a:t>ideas se me ponen frescas,</a:t>
            </a:r>
          </a:p>
          <a:p>
            <a:r>
              <a:rPr lang="es-ES" altLang="es-US" sz="2800" b="1" dirty="0">
                <a:latin typeface="Unpredictable" pitchFamily="2" charset="0"/>
              </a:rPr>
              <a:t>veo el campo </a:t>
            </a:r>
            <a:r>
              <a:rPr lang="es-ES" altLang="es-US" sz="2800" b="1" dirty="0" smtClean="0">
                <a:latin typeface="Unpredictable" pitchFamily="2" charset="0"/>
              </a:rPr>
              <a:t>amable y </a:t>
            </a:r>
            <a:r>
              <a:rPr lang="es-ES" altLang="es-US" sz="2800" b="1" dirty="0">
                <a:latin typeface="Unpredictable" pitchFamily="2" charset="0"/>
              </a:rPr>
              <a:t>las flores se desatan a volar.</a:t>
            </a:r>
          </a:p>
        </p:txBody>
      </p:sp>
      <p:sp>
        <p:nvSpPr>
          <p:cNvPr id="10" name="Rectangle 24"/>
          <p:cNvSpPr>
            <a:spLocks noChangeArrowheads="1"/>
          </p:cNvSpPr>
          <p:nvPr/>
        </p:nvSpPr>
        <p:spPr bwMode="auto">
          <a:xfrm>
            <a:off x="3733800" y="3723381"/>
            <a:ext cx="4572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altLang="es-US" sz="2400" b="1" dirty="0">
                <a:latin typeface="Unpredictable" pitchFamily="2" charset="0"/>
              </a:rPr>
              <a:t>Cuando pienso en </a:t>
            </a:r>
            <a:r>
              <a:rPr lang="es-ES" altLang="es-US" sz="2400" b="1" dirty="0" smtClean="0">
                <a:latin typeface="Unpredictable" pitchFamily="2" charset="0"/>
              </a:rPr>
              <a:t>ti  me </a:t>
            </a:r>
            <a:r>
              <a:rPr lang="es-ES" altLang="es-US" sz="2400" b="1" dirty="0">
                <a:latin typeface="Unpredictable" pitchFamily="2" charset="0"/>
              </a:rPr>
              <a:t>olvido a veces que no es presente</a:t>
            </a:r>
          </a:p>
          <a:p>
            <a:r>
              <a:rPr lang="es-ES" altLang="es-US" sz="2400" b="1" dirty="0">
                <a:latin typeface="Unpredictable" pitchFamily="2" charset="0"/>
              </a:rPr>
              <a:t>y los ríos corren a través de </a:t>
            </a:r>
            <a:r>
              <a:rPr lang="es-ES" altLang="es-US" sz="2400" b="1" dirty="0" smtClean="0">
                <a:latin typeface="Unpredictable" pitchFamily="2" charset="0"/>
              </a:rPr>
              <a:t>mí; en </a:t>
            </a:r>
            <a:r>
              <a:rPr lang="es-ES" altLang="es-US" sz="2400" b="1" dirty="0">
                <a:latin typeface="Unpredictable" pitchFamily="2" charset="0"/>
              </a:rPr>
              <a:t>los trigos de tu pelo</a:t>
            </a:r>
          </a:p>
          <a:p>
            <a:r>
              <a:rPr lang="es-ES" altLang="es-US" sz="2400" b="1" dirty="0">
                <a:latin typeface="Unpredictable" pitchFamily="2" charset="0"/>
              </a:rPr>
              <a:t>en la tibieza de tus ojos.</a:t>
            </a:r>
          </a:p>
        </p:txBody>
      </p:sp>
      <p:sp>
        <p:nvSpPr>
          <p:cNvPr id="14" name="Rectangle 41"/>
          <p:cNvSpPr>
            <a:spLocks noChangeArrowheads="1"/>
          </p:cNvSpPr>
          <p:nvPr/>
        </p:nvSpPr>
        <p:spPr bwMode="auto">
          <a:xfrm>
            <a:off x="3124200" y="4171950"/>
            <a:ext cx="5334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US" sz="2400" b="1" dirty="0">
                <a:latin typeface="Unpredictable" pitchFamily="2" charset="0"/>
              </a:rPr>
              <a:t>Cuando pienso en </a:t>
            </a:r>
            <a:r>
              <a:rPr lang="es-ES" altLang="es-US" sz="2400" b="1" dirty="0" smtClean="0">
                <a:latin typeface="Unpredictable" pitchFamily="2" charset="0"/>
              </a:rPr>
              <a:t>ti me </a:t>
            </a:r>
            <a:r>
              <a:rPr lang="es-ES" altLang="es-US" sz="2400" b="1" dirty="0">
                <a:latin typeface="Unpredictable" pitchFamily="2" charset="0"/>
              </a:rPr>
              <a:t>imagino que haces </a:t>
            </a:r>
            <a:r>
              <a:rPr lang="es-ES" altLang="es-US" sz="2400" b="1" dirty="0" smtClean="0">
                <a:latin typeface="Unpredictable" pitchFamily="2" charset="0"/>
              </a:rPr>
              <a:t>lo mismo</a:t>
            </a:r>
            <a:r>
              <a:rPr lang="es-ES" altLang="es-US" sz="2400" b="1" dirty="0">
                <a:latin typeface="Unpredictable" pitchFamily="2" charset="0"/>
              </a:rPr>
              <a:t> </a:t>
            </a:r>
            <a:r>
              <a:rPr lang="es-ES" altLang="es-US" sz="2400" b="1" dirty="0" smtClean="0">
                <a:latin typeface="Unpredictable" pitchFamily="2" charset="0"/>
              </a:rPr>
              <a:t>y </a:t>
            </a:r>
            <a:r>
              <a:rPr lang="es-ES" altLang="es-US" sz="2400" b="1" dirty="0">
                <a:latin typeface="Unpredictable" pitchFamily="2" charset="0"/>
              </a:rPr>
              <a:t>el solo pensar en </a:t>
            </a:r>
            <a:r>
              <a:rPr lang="es-ES" altLang="es-US" sz="2400" b="1" dirty="0" smtClean="0">
                <a:latin typeface="Unpredictable" pitchFamily="2" charset="0"/>
              </a:rPr>
              <a:t>ti me </a:t>
            </a:r>
            <a:r>
              <a:rPr lang="es-ES" altLang="es-US" sz="2400" b="1" dirty="0">
                <a:latin typeface="Unpredictable" pitchFamily="2" charset="0"/>
              </a:rPr>
              <a:t>pone feliz.</a:t>
            </a:r>
          </a:p>
        </p:txBody>
      </p:sp>
      <p:sp>
        <p:nvSpPr>
          <p:cNvPr id="17" name="Rectangle 43"/>
          <p:cNvSpPr>
            <a:spLocks noChangeArrowheads="1"/>
          </p:cNvSpPr>
          <p:nvPr/>
        </p:nvSpPr>
        <p:spPr bwMode="auto">
          <a:xfrm>
            <a:off x="3390900" y="3908046"/>
            <a:ext cx="4114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US" sz="2400" b="1" dirty="0">
                <a:latin typeface="Unpredictable" pitchFamily="2" charset="0"/>
              </a:rPr>
              <a:t>Cuando pienso en </a:t>
            </a:r>
            <a:r>
              <a:rPr lang="es-ES" altLang="es-US" sz="2400" b="1" dirty="0" smtClean="0">
                <a:latin typeface="Unpredictable" pitchFamily="2" charset="0"/>
              </a:rPr>
              <a:t>ti me </a:t>
            </a:r>
            <a:r>
              <a:rPr lang="es-ES" altLang="es-US" sz="2400" b="1" dirty="0">
                <a:latin typeface="Unpredictable" pitchFamily="2" charset="0"/>
              </a:rPr>
              <a:t>imagino cielos,</a:t>
            </a:r>
          </a:p>
          <a:p>
            <a:r>
              <a:rPr lang="es-ES" altLang="es-US" sz="2400" b="1" dirty="0">
                <a:latin typeface="Unpredictable" pitchFamily="2" charset="0"/>
              </a:rPr>
              <a:t>mares y cuánta cosa por la cual </a:t>
            </a:r>
            <a:r>
              <a:rPr lang="es-ES" altLang="es-US" sz="2400" b="1" dirty="0" smtClean="0">
                <a:latin typeface="Unpredictable" pitchFamily="2" charset="0"/>
              </a:rPr>
              <a:t>pasar y </a:t>
            </a:r>
            <a:r>
              <a:rPr lang="es-ES" altLang="es-US" sz="2400" b="1" dirty="0">
                <a:latin typeface="Unpredictable" pitchFamily="2" charset="0"/>
              </a:rPr>
              <a:t>por la cual luchar.</a:t>
            </a:r>
          </a:p>
        </p:txBody>
      </p:sp>
      <p:sp>
        <p:nvSpPr>
          <p:cNvPr id="19" name="Rectangle 55"/>
          <p:cNvSpPr>
            <a:spLocks noChangeArrowheads="1"/>
          </p:cNvSpPr>
          <p:nvPr/>
        </p:nvSpPr>
        <p:spPr bwMode="auto">
          <a:xfrm>
            <a:off x="3543300" y="3686084"/>
            <a:ext cx="39624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US" sz="2400" b="1" dirty="0">
                <a:latin typeface="Unpredictable" pitchFamily="2" charset="0"/>
              </a:rPr>
              <a:t>Cada vez que pienso en </a:t>
            </a:r>
            <a:r>
              <a:rPr lang="es-ES" altLang="es-US" sz="2400" b="1" dirty="0" smtClean="0">
                <a:latin typeface="Unpredictable" pitchFamily="2" charset="0"/>
              </a:rPr>
              <a:t>ti mi </a:t>
            </a:r>
            <a:r>
              <a:rPr lang="es-ES" altLang="es-US" sz="2400" b="1" dirty="0">
                <a:latin typeface="Unpredictable" pitchFamily="2" charset="0"/>
              </a:rPr>
              <a:t>sueño se hace quietud,</a:t>
            </a:r>
          </a:p>
          <a:p>
            <a:r>
              <a:rPr lang="es-ES" altLang="es-US" sz="2400" b="1" dirty="0">
                <a:latin typeface="Unpredictable" pitchFamily="2" charset="0"/>
              </a:rPr>
              <a:t>mis manos trabajan queriendo </a:t>
            </a:r>
            <a:r>
              <a:rPr lang="es-ES" altLang="es-US" sz="2400" b="1" dirty="0" smtClean="0">
                <a:latin typeface="Unpredictable" pitchFamily="2" charset="0"/>
              </a:rPr>
              <a:t>más y </a:t>
            </a:r>
            <a:r>
              <a:rPr lang="es-ES" altLang="es-US" sz="2400" b="1" dirty="0">
                <a:latin typeface="Unpredictable" pitchFamily="2" charset="0"/>
              </a:rPr>
              <a:t>mis días aunque ausente</a:t>
            </a:r>
          </a:p>
          <a:p>
            <a:r>
              <a:rPr lang="es-ES" altLang="es-US" sz="2400" b="1" dirty="0">
                <a:latin typeface="Unpredictable" pitchFamily="2" charset="0"/>
              </a:rPr>
              <a:t>te hacen más </a:t>
            </a:r>
            <a:r>
              <a:rPr lang="es-ES" altLang="es-US" sz="2400" b="1" dirty="0" smtClean="0">
                <a:latin typeface="Unpredictable" pitchFamily="2" charset="0"/>
              </a:rPr>
              <a:t>real de </a:t>
            </a:r>
            <a:r>
              <a:rPr lang="es-ES" altLang="es-US" sz="2400" b="1" dirty="0">
                <a:latin typeface="Unpredictable" pitchFamily="2" charset="0"/>
              </a:rPr>
              <a:t>lo que quizás estás.</a:t>
            </a:r>
          </a:p>
        </p:txBody>
      </p:sp>
      <p:sp>
        <p:nvSpPr>
          <p:cNvPr id="22" name="Rectangle 57"/>
          <p:cNvSpPr>
            <a:spLocks noChangeArrowheads="1"/>
          </p:cNvSpPr>
          <p:nvPr/>
        </p:nvSpPr>
        <p:spPr bwMode="auto">
          <a:xfrm>
            <a:off x="2781300" y="3870750"/>
            <a:ext cx="6019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US" sz="2400" b="1" dirty="0">
                <a:latin typeface="Unpredictable" pitchFamily="2" charset="0"/>
              </a:rPr>
              <a:t>Cada vez que pienso en </a:t>
            </a:r>
            <a:r>
              <a:rPr lang="es-ES" altLang="es-US" sz="2400" b="1" dirty="0" smtClean="0">
                <a:latin typeface="Unpredictable" pitchFamily="2" charset="0"/>
              </a:rPr>
              <a:t>ti los </a:t>
            </a:r>
            <a:r>
              <a:rPr lang="es-ES" altLang="es-US" sz="2400" b="1" dirty="0">
                <a:latin typeface="Unpredictable" pitchFamily="2" charset="0"/>
              </a:rPr>
              <a:t>arreboles significan algo</a:t>
            </a:r>
          </a:p>
          <a:p>
            <a:r>
              <a:rPr lang="es-ES" altLang="es-US" sz="2400" b="1" dirty="0">
                <a:latin typeface="Unpredictable" pitchFamily="2" charset="0"/>
              </a:rPr>
              <a:t>y la luz de la lluvia me </a:t>
            </a:r>
            <a:r>
              <a:rPr lang="es-ES" altLang="es-US" sz="2400" b="1" dirty="0" smtClean="0">
                <a:latin typeface="Unpredictable" pitchFamily="2" charset="0"/>
              </a:rPr>
              <a:t>dejará, siempre </a:t>
            </a:r>
            <a:r>
              <a:rPr lang="es-ES" altLang="es-US" sz="2400" b="1" dirty="0">
                <a:latin typeface="Unpredictable" pitchFamily="2" charset="0"/>
              </a:rPr>
              <a:t>un </a:t>
            </a:r>
            <a:r>
              <a:rPr lang="es-ES" altLang="es-US" sz="2400" b="1" dirty="0" err="1">
                <a:latin typeface="Unpredictable" pitchFamily="2" charset="0"/>
              </a:rPr>
              <a:t>arcoiris</a:t>
            </a:r>
            <a:r>
              <a:rPr lang="es-ES" altLang="es-US" sz="2400" b="1" dirty="0">
                <a:latin typeface="Unpredictable" pitchFamily="2" charset="0"/>
              </a:rPr>
              <a:t>  </a:t>
            </a:r>
            <a:r>
              <a:rPr lang="es-ES" altLang="es-US" sz="2400" b="1" dirty="0" smtClean="0">
                <a:latin typeface="Unpredictable" pitchFamily="2" charset="0"/>
              </a:rPr>
              <a:t>para </a:t>
            </a:r>
            <a:r>
              <a:rPr lang="es-ES" altLang="es-US" sz="2400" b="1" dirty="0">
                <a:latin typeface="Unpredictable" pitchFamily="2" charset="0"/>
              </a:rPr>
              <a:t>pensar más allá.</a:t>
            </a:r>
          </a:p>
        </p:txBody>
      </p:sp>
      <p:pic>
        <p:nvPicPr>
          <p:cNvPr id="20" name="19 Imagen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7" b="9207"/>
          <a:stretch/>
        </p:blipFill>
        <p:spPr>
          <a:xfrm>
            <a:off x="-335577" y="689100"/>
            <a:ext cx="3385777" cy="4475181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92202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712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5000">
        <p:split/>
      </p:transition>
    </mc:Choice>
    <mc:Fallback>
      <p:transition spd="slow" advClick="0" advTm="105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200"/>
                            </p:stCondLst>
                            <p:childTnLst>
                              <p:par>
                                <p:cTn id="13" presetID="43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94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1400"/>
                            </p:stCondLst>
                            <p:childTnLst>
                              <p:par>
                                <p:cTn id="28" presetID="43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64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4200"/>
                            </p:stCondLst>
                            <p:childTnLst>
                              <p:par>
                                <p:cTn id="43" presetID="43" presetClass="exit" presetSubtype="0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4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9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5600"/>
                            </p:stCondLst>
                            <p:childTnLst>
                              <p:par>
                                <p:cTn id="62" presetID="43" presetClass="exit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2700"/>
                            </p:stCondLst>
                            <p:childTnLst>
                              <p:par>
                                <p:cTn id="70" presetID="43" presetClass="exit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93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2500"/>
                            </p:stCondLst>
                            <p:childTnLst>
                              <p:par>
                                <p:cTn id="85" presetID="43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6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87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40200"/>
                            </p:stCondLst>
                            <p:childTnLst>
                              <p:par>
                                <p:cTn id="100" presetID="43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1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10" grpId="0"/>
      <p:bldP spid="10" grpId="1"/>
      <p:bldP spid="14" grpId="0" build="allAtOnce"/>
      <p:bldP spid="17" grpId="0" build="allAtOnce"/>
      <p:bldP spid="19" grpId="0"/>
      <p:bldP spid="19" grpId="1"/>
      <p:bldP spid="22" grpId="0"/>
      <p:bldP spid="2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9920"/>
            <a:ext cx="7391400" cy="4152029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583347"/>
            <a:ext cx="2133600" cy="2695437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228" y="564297"/>
            <a:ext cx="2242503" cy="295708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8" name="7 CuadroTexto"/>
          <p:cNvSpPr txBox="1"/>
          <p:nvPr/>
        </p:nvSpPr>
        <p:spPr>
          <a:xfrm>
            <a:off x="7208175" y="2571750"/>
            <a:ext cx="8835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Feb 2023</a:t>
            </a:r>
            <a:endParaRPr lang="es-US" sz="14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398" y="3228974"/>
            <a:ext cx="5841402" cy="942975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875" y="3683720"/>
            <a:ext cx="4166925" cy="1340392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954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0000">
        <p14:reveal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US" altLang="es-U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6000" b="1">
                <a:latin typeface="Kristen ITC" pitchFamily="66" charset="0"/>
              </a:rPr>
              <a:t>¿Te ha gustado?</a:t>
            </a:r>
            <a:r>
              <a:rPr lang="es-ES" altLang="es-US" sz="4800">
                <a:latin typeface="Kristen ITC" pitchFamily="66" charset="0"/>
              </a:rPr>
              <a:t> </a:t>
            </a:r>
            <a:br>
              <a:rPr lang="es-ES" altLang="es-US" sz="4800">
                <a:latin typeface="Kristen ITC" pitchFamily="66" charset="0"/>
              </a:rPr>
            </a:br>
            <a:r>
              <a:rPr lang="es-ES" altLang="es-US" sz="4400">
                <a:latin typeface="Kristen ITC" pitchFamily="66" charset="0"/>
              </a:rPr>
              <a:t>Puedes ver más entrando </a:t>
            </a:r>
            <a:br>
              <a:rPr lang="es-ES" altLang="es-US" sz="4400">
                <a:latin typeface="Kristen ITC" pitchFamily="66" charset="0"/>
              </a:rPr>
            </a:br>
            <a:r>
              <a:rPr lang="es-ES" altLang="es-U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U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U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uando pienso en ti">
  <a:themeElements>
    <a:clrScheme name="Presentación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sentación1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ción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Cuando pienso en ti</Template>
  <TotalTime>0</TotalTime>
  <Words>189</Words>
  <Application>Microsoft Office PowerPoint</Application>
  <PresentationFormat>Presentación en pantalla (16:9)</PresentationFormat>
  <Paragraphs>17</Paragraphs>
  <Slides>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9" baseType="lpstr">
      <vt:lpstr>Arial</vt:lpstr>
      <vt:lpstr>Kristen ITC</vt:lpstr>
      <vt:lpstr>Harrington</vt:lpstr>
      <vt:lpstr>Unpredictable</vt:lpstr>
      <vt:lpstr>Cuando pienso en ti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29</cp:revision>
  <dcterms:created xsi:type="dcterms:W3CDTF">2023-02-16T01:42:43Z</dcterms:created>
  <dcterms:modified xsi:type="dcterms:W3CDTF">2023-02-18T19:14:09Z</dcterms:modified>
</cp:coreProperties>
</file>