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68" r:id="rId5"/>
    <p:sldId id="264" r:id="rId6"/>
    <p:sldId id="258" r:id="rId7"/>
    <p:sldId id="265" r:id="rId8"/>
    <p:sldId id="269" r:id="rId9"/>
    <p:sldId id="270" r:id="rId10"/>
    <p:sldId id="260" r:id="rId11"/>
    <p:sldId id="263" r:id="rId12"/>
    <p:sldId id="262" r:id="rId13"/>
    <p:sldId id="261" r:id="rId14"/>
    <p:sldId id="259" r:id="rId15"/>
    <p:sldId id="267" r:id="rId16"/>
    <p:sldId id="271" r:id="rId17"/>
    <p:sldId id="273" r:id="rId18"/>
    <p:sldId id="266" r:id="rId19"/>
    <p:sldId id="27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1QoGu6waIC8qh0swOpZgw" hashData="MVSHZ8vIh7TR7x8JzHdHxRmAF4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069" autoAdjust="0"/>
    <p:restoredTop sz="94671" autoAdjust="0"/>
  </p:normalViewPr>
  <p:slideViewPr>
    <p:cSldViewPr>
      <p:cViewPr>
        <p:scale>
          <a:sx n="50" d="100"/>
          <a:sy n="50" d="100"/>
        </p:scale>
        <p:origin x="-1194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B2304-C24C-481A-A848-06B44F1016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A52DF-092D-467F-A9F0-CA4D7D21A09F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2DF2D-E81C-4AA3-BDF0-633C6EAEA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EDDF95-211E-48AD-84A5-286572C7AFC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2314" name="Picture 26" descr="Caras Tubos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786182" y="0"/>
            <a:ext cx="5357818" cy="692526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500166" y="64293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0" y="6143644"/>
            <a:ext cx="2938625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Esta es una creación de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Pac-Jaz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9458" name="Picture 2" descr="http://static1.glowtxt.com/data1/2/5/4/2545fafd831d0266053eccefb5efc30db9d06b01da39a3ee5e6b4b0d3255bfef95601890afd80709da39a3ee5e6b4b0d3255bfef95601890afd8070907813a44b3eb96bcd8686124ab2d947e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571472" y="571480"/>
            <a:ext cx="3262663" cy="1538291"/>
          </a:xfrm>
          <a:prstGeom prst="rect">
            <a:avLst/>
          </a:prstGeom>
          <a:noFill/>
        </p:spPr>
      </p:pic>
      <p:pic>
        <p:nvPicPr>
          <p:cNvPr id="19460" name="Picture 4" descr="http://static1.glowtxt.com/data1/7/6/8/768c1064c4938d99386993ba354f66610a2ee339da39a3ee5e6b4b0d3255bfef95601890afd80709da39a3ee5e6b4b0d3255bfef95601890afd8070907813a44b3eb96bcd8686124ab2d947e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1071538" y="2571744"/>
            <a:ext cx="1986847" cy="914401"/>
          </a:xfrm>
          <a:prstGeom prst="rect">
            <a:avLst/>
          </a:prstGeom>
          <a:noFill/>
        </p:spPr>
      </p:pic>
      <p:pic>
        <p:nvPicPr>
          <p:cNvPr id="19462" name="Picture 6" descr="http://static1.glowtxt.com/data1/5/9/4/5942ce67b34e8fb50b92ca33dca10239310e3f14da39a3ee5e6b4b0d3255bfef95601890afd80709da39a3ee5e6b4b0d3255bfef95601890afd8070907813a44b3eb96bcd8686124ab2d947e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0" y="3714752"/>
            <a:ext cx="3905710" cy="1557340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sndAc>
      <p:stSnd loop="1">
        <p:snd r:embed="rId2" name="04 Romance anoni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os-ayud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4810" y="5143512"/>
            <a:ext cx="407355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necesites,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búscame en el silencio de tu noche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miraré a través de las estrellas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desde la luna escucharé tu voz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 descr="791450couple_saint_valentin_tiram__48_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47161">
            <a:off x="5929322" y="0"/>
            <a:ext cx="2928926" cy="354114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HE-LONG-RO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3000372"/>
            <a:ext cx="3428992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Iluminaré tu rostro, me reflejaré en tu mirada y con una suave brisa te acariciaré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ln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 descr="http://sherazade.s.h.pic.centerblog.net/129304186955_couples_nikita.png"/>
          <p:cNvPicPr>
            <a:picLocks noChangeAspect="1" noChangeArrowheads="1"/>
          </p:cNvPicPr>
          <p:nvPr/>
        </p:nvPicPr>
        <p:blipFill>
          <a:blip r:embed="rId3"/>
          <a:srcRect t="18962" r="15625" b="18265"/>
          <a:stretch>
            <a:fillRect/>
          </a:stretch>
        </p:blipFill>
        <p:spPr bwMode="auto">
          <a:xfrm>
            <a:off x="2714612" y="0"/>
            <a:ext cx="64293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 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642974" y="-500090"/>
            <a:ext cx="10501322" cy="642942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85720" y="285728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Cuando me necesites,</a:t>
            </a:r>
            <a:b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búscame en el murmullo del viento</a:t>
            </a:r>
            <a:b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escucha sus sonidos, en ellos te hablaré</a:t>
            </a:r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3314" name="Picture 2" descr="0863d54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60590">
            <a:off x="2921598" y="421276"/>
            <a:ext cx="6905640" cy="690564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desktopwallpapers.org.ua-182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1d5ede9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19707"/>
            <a:ext cx="4572000" cy="687770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57158" y="3714752"/>
            <a:ext cx="4256293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susurraré un te quiero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hojas,</a:t>
            </a:r>
            <a:b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rozan tu cuerpo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5728"/>
            <a:ext cx="4476750" cy="885825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1643050"/>
            <a:ext cx="4476750" cy="885825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250" y="357166"/>
            <a:ext cx="4476750" cy="885825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85850" y="1928802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175496339_02_42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12290" name="Picture 2" descr="231928coupletiram4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286380" y="1071546"/>
            <a:ext cx="3857620" cy="578645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0034" y="1000108"/>
            <a:ext cx="37862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 el suave aroma que despiden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un” té extraño”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 regalaré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uxfon.com-67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0_4997c_c132f287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16003">
            <a:off x="4723022" y="19714"/>
            <a:ext cx="4762500" cy="353377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42910" y="5000636"/>
            <a:ext cx="691407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Cuando me necesites búscame en el correr del río,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entrégame tus miedos, que yo me los llevaré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oboibo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0_8e52c_45642856_L-jpg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922640">
            <a:off x="4589159" y="353233"/>
            <a:ext cx="5297251" cy="353856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071802" y="5429264"/>
            <a:ext cx="54938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daré a cambio mi amor tan cristalino</a:t>
            </a:r>
            <a:b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te bañaré en caricias al rozar tu piel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_Sky and Ground.jpg"/>
          <p:cNvPicPr>
            <a:picLocks noChangeAspect="1"/>
          </p:cNvPicPr>
          <p:nvPr/>
        </p:nvPicPr>
        <p:blipFill>
          <a:blip r:embed="rId2"/>
          <a:srcRect t="104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0_8e52f_c3fcefc_L-jp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-52215"/>
            <a:ext cx="5072098" cy="69102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71472" y="1214422"/>
            <a:ext cx="4286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Cuando me necesites,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búscame en las montañas,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 sembraré el camino de capullos de algodón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wallpapers.org.ua-22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3286124"/>
            <a:ext cx="2786082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sigas mis huellas, y encuentres mi vida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unir nuestros deseos, y que me hables de tu amor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_Metallic Color Ey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5357826"/>
            <a:ext cx="4884672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necesites,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tienes que pensarme,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cerrarás tus ojos y a tu lado estaré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_Beautiful 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1357298"/>
            <a:ext cx="379949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enseñarás tu vida, aprenderé de tus silencios,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 ellos, como siempre, tu amor encontraré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_Cover 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1142984"/>
            <a:ext cx="400052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Ya no tienes que llamarme,</a:t>
            </a:r>
            <a:b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si estoy aquí a tu lado,</a:t>
            </a:r>
            <a:b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donde quiera que vayas,</a:t>
            </a:r>
          </a:p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Junto a ti estaré</a:t>
            </a:r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274806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215074" y="3929066"/>
            <a:ext cx="2714644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 me digas nada, solo tienes que sentirme...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 un bosque, en la montaña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wer-girl-artistic-photography-1920x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050" name="Picture 2" descr="0_74790_e2df64e7_L-jp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14332">
            <a:off x="1835891" y="-639182"/>
            <a:ext cx="3810000" cy="4762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2857496"/>
            <a:ext cx="30718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el murmullo del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viento y en las caricias que en el río yo dejé sobre tu piel.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Cuando me necesites ¡Aquí estaré!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000108"/>
            <a:ext cx="4071966" cy="48320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Cuando me necesites,</a:t>
            </a:r>
          </a:p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búscame en el silencio de tu noche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te miraré a través de las estrellas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y desde la luna escucharé tu voz,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iluminaré tu rostro, me reflejaré en tu mirada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y con una suave brisa te acariciaré.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Cuando me necesites,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búscame en el murmullo del viento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escucha sus sonidos, en ellos te hablaré,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te susurraré un te quiero con las hojas,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que rozan tu cuerpo,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y en el suave aroma que despiden,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un té extraño te regalaré.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Cuando me necesites búscame en el correr del río,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entrégame tus miedos, que yo me los llevaré,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te daré a </a:t>
            </a:r>
            <a:r>
              <a:rPr lang="es-ES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cambio,mi</a:t>
            </a: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 amor tan cristalino,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pitchFamily="34" charset="0"/>
              </a:rPr>
              <a:t>y te bañaré en caricias al rozar tu piel.</a:t>
            </a: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anklin Gothic Demi Cond" pitchFamily="34" charset="0"/>
                <a:cs typeface="Arial" pitchFamily="34" charset="0"/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anklin Gothic Demi Cond" pitchFamily="34" charset="0"/>
                <a:cs typeface="Arial" pitchFamily="34" charset="0"/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anklin Gothic Demi Cond" pitchFamily="34" charset="0"/>
                <a:cs typeface="Arial" pitchFamily="34" charset="0"/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anklin Gothic Demi Cond" pitchFamily="34" charset="0"/>
                <a:cs typeface="Arial" pitchFamily="34" charset="0"/>
              </a:rPr>
            </a:b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ranklin Gothic Demi Cond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6248" y="1000108"/>
            <a:ext cx="4572000" cy="50475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Cuando me necesites,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búscame en las montañas,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 sembraré el camino de capullos de algodón,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para que sigas mis huellas, y encuentres mi vida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para unir nuestros deseos, y que me hables de tu amor.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Cuando me necesites,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sólo tienes que pensarme,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cerrarás tus ojos y a tu lado estaré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 enseñarás tu vida, aprenderé de tus silencios,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en ellos, como siempre, tu amor encontraré. 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Ya no tienes que llamarme,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si estoy aquí a tu lado,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donde quiera que vayas, junto a ti estaré,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 me digas nada, solo tienes que sentirme...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 un bosque, en la montaña, en el murmullo del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viento y en las caricias que en el río yo dejé sobre tu piel.</a:t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Cuando me necesites ¡Aquí estaré!</a:t>
            </a:r>
          </a:p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000232" y="0"/>
            <a:ext cx="5012911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Cuando me necesites</a:t>
            </a:r>
            <a:endParaRPr lang="es-ES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357686" y="5857892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Autor -Anónimo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12 Imagen" descr="22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43578"/>
            <a:ext cx="1643042" cy="1214422"/>
          </a:xfrm>
          <a:prstGeom prst="rect">
            <a:avLst/>
          </a:prstGeom>
        </p:spPr>
      </p:pic>
      <p:pic>
        <p:nvPicPr>
          <p:cNvPr id="14" name="13 Imagen" descr="22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056821">
            <a:off x="7729372" y="5512994"/>
            <a:ext cx="1643042" cy="1326062"/>
          </a:xfrm>
          <a:prstGeom prst="rect">
            <a:avLst/>
          </a:prstGeom>
        </p:spPr>
      </p:pic>
    </p:spTree>
  </p:cSld>
  <p:clrMapOvr>
    <a:masterClrMapping/>
  </p:clrMapOvr>
  <p:transition advTm="4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8a87d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mis tub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57166"/>
            <a:ext cx="6846637" cy="685804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357554" y="6215082"/>
            <a:ext cx="2993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 - Jazmín</a:t>
            </a:r>
            <a:endParaRPr lang="es-ES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358214" y="6500834"/>
            <a:ext cx="4716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</a:t>
            </a:r>
            <a:endParaRPr lang="es-ES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ANDO ME NECESITES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CUANDO ME NECESITES...</Template>
  <TotalTime>0</TotalTime>
  <Words>194</Words>
  <Application>Microsoft Office PowerPoint</Application>
  <PresentationFormat>Presentación en pantalla (4:3)</PresentationFormat>
  <Paragraphs>43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CUANDO ME NECESITES...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2013-02-09T23:22:44Z</dcterms:created>
  <dcterms:modified xsi:type="dcterms:W3CDTF">2013-02-09T23:23:59Z</dcterms:modified>
</cp:coreProperties>
</file>