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72" r:id="rId4"/>
    <p:sldId id="282" r:id="rId5"/>
    <p:sldId id="283" r:id="rId6"/>
    <p:sldId id="258" r:id="rId7"/>
    <p:sldId id="284" r:id="rId8"/>
    <p:sldId id="273" r:id="rId9"/>
    <p:sldId id="259" r:id="rId10"/>
    <p:sldId id="277" r:id="rId11"/>
    <p:sldId id="260" r:id="rId12"/>
    <p:sldId id="261" r:id="rId13"/>
    <p:sldId id="274" r:id="rId14"/>
    <p:sldId id="278" r:id="rId15"/>
    <p:sldId id="270" r:id="rId16"/>
    <p:sldId id="285" r:id="rId17"/>
    <p:sldId id="262" r:id="rId18"/>
    <p:sldId id="279" r:id="rId19"/>
    <p:sldId id="280" r:id="rId20"/>
    <p:sldId id="263" r:id="rId21"/>
    <p:sldId id="264" r:id="rId22"/>
    <p:sldId id="286" r:id="rId23"/>
    <p:sldId id="275" r:id="rId24"/>
    <p:sldId id="265" r:id="rId25"/>
    <p:sldId id="268" r:id="rId26"/>
    <p:sldId id="271" r:id="rId27"/>
    <p:sldId id="276" r:id="rId28"/>
    <p:sldId id="281" r:id="rId29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Kristen ITC" panose="03050502040202030202" pitchFamily="66" charset="0"/>
      <p:regular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pjOb8COExtkWv46psb2pg==" hashData="eud+isyAga+TsAlqA6UuTn4t/Op/S5a+10GntG4VGVUPA8SKzt+DPxm29RgBABPnoFbUJ4YX23zu1XW79Mk8E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302F"/>
    <a:srgbClr val="9E9E2E"/>
    <a:srgbClr val="808000"/>
    <a:srgbClr val="996633"/>
    <a:srgbClr val="336600"/>
    <a:srgbClr val="193200"/>
    <a:srgbClr val="D8D4BA"/>
    <a:srgbClr val="D2CDAE"/>
    <a:srgbClr val="9A8DA9"/>
    <a:srgbClr val="B5A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52" autoAdjust="0"/>
  </p:normalViewPr>
  <p:slideViewPr>
    <p:cSldViewPr>
      <p:cViewPr varScale="1">
        <p:scale>
          <a:sx n="84" d="100"/>
          <a:sy n="84" d="100"/>
        </p:scale>
        <p:origin x="84" y="720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13E47-3498-47FA-8690-97F40E9558F3}" type="datetimeFigureOut">
              <a:rPr lang="es-ES" smtClean="0"/>
              <a:pPr/>
              <a:t>18/06/2020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CBC7F-0537-4D2E-A4B3-64AB359494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65A13E47-3498-47FA-8690-97F40E9558F3}" type="datetimeFigureOut">
              <a:rPr lang="es-ES" smtClean="0"/>
              <a:pPr/>
              <a:t>18/06/2020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F3FCBC7F-0537-4D2E-A4B3-64AB359494E2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44.jpeg"/><Relationship Id="rId4" Type="http://schemas.openxmlformats.org/officeDocument/2006/relationships/image" Target="../media/image43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2E1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B44A6A2-C8B0-4E91-8F39-720E5D7D0F7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07504" y="411510"/>
            <a:ext cx="88569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>
                <a:ln>
                  <a:solidFill>
                    <a:schemeClr val="bg2">
                      <a:lumMod val="25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Viejos</a:t>
            </a:r>
          </a:p>
        </p:txBody>
      </p:sp>
      <p:sp>
        <p:nvSpPr>
          <p:cNvPr id="4" name="3 Arco de bloque"/>
          <p:cNvSpPr/>
          <p:nvPr/>
        </p:nvSpPr>
        <p:spPr>
          <a:xfrm rot="16200000" flipV="1">
            <a:off x="1765970" y="-2234530"/>
            <a:ext cx="5143500" cy="9612560"/>
          </a:xfrm>
          <a:prstGeom prst="blockArc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r>
              <a:rPr lang="es-ES" dirty="0">
                <a:solidFill>
                  <a:schemeClr val="tx1"/>
                </a:solidFill>
              </a:rPr>
              <a:t>º</a:t>
            </a:r>
          </a:p>
        </p:txBody>
      </p:sp>
      <p:sp>
        <p:nvSpPr>
          <p:cNvPr id="5" name="4 Arco de bloque"/>
          <p:cNvSpPr/>
          <p:nvPr/>
        </p:nvSpPr>
        <p:spPr>
          <a:xfrm rot="16200000">
            <a:off x="2000250" y="-2000250"/>
            <a:ext cx="5143500" cy="9144000"/>
          </a:xfrm>
          <a:prstGeom prst="blockArc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16200000" flipV="1">
            <a:off x="2000250" y="-2000250"/>
            <a:ext cx="5143500" cy="9144000"/>
          </a:xfrm>
          <a:prstGeom prst="blockArc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>
            <a:off x="0" y="0"/>
            <a:ext cx="9144000" cy="5143500"/>
          </a:xfrm>
          <a:prstGeom prst="blockArc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flipV="1">
            <a:off x="0" y="0"/>
            <a:ext cx="9144000" cy="5143500"/>
          </a:xfrm>
          <a:prstGeom prst="blockArc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CB31560-BF14-4816-82AE-10659AA9AE1F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Eldar Mansurov - Game of Fa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12" grpId="0" animBg="1"/>
      <p:bldP spid="12" grpId="1" animBg="1"/>
      <p:bldP spid="8" grpId="0" animBg="1"/>
      <p:bldP spid="8" grpId="1" animBg="1"/>
      <p:bldP spid="10" grpId="0" animBg="1"/>
      <p:bldP spid="10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161C9"/>
            </a:gs>
            <a:gs pos="50000">
              <a:schemeClr val="tx2">
                <a:lumMod val="75000"/>
              </a:schemeClr>
            </a:gs>
            <a:gs pos="100000">
              <a:srgbClr val="00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53FF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E161C9"/>
              </a:gs>
              <a:gs pos="50000">
                <a:schemeClr val="tx2">
                  <a:lumMod val="75000"/>
                </a:schemeClr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2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411A479-BB01-41BB-A836-4B0A741DAC3E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225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3C0F057-C345-4ABC-97EC-8C064D56438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51520" y="843558"/>
            <a:ext cx="3096344" cy="948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viejos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081E908-3A3F-4409-83EA-F4914F990E7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22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512933" y="1792536"/>
            <a:ext cx="4397638" cy="1038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se nos achique</a:t>
            </a:r>
            <a:b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paisaje en los ojos.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3E9FF53-1D27-4991-BD24-FA867AC9CB9E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4914109-2F84-435E-853C-932F21B7E40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4"/>
            <a:ext cx="9131224" cy="513892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808675" y="242773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el sol del invierno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 nos ponga flojo,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F80E9F5-1FB4-4316-A63F-DDBFF011020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60"/>
            <a:ext cx="9144000" cy="512963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 rot="21288097">
            <a:off x="5302976" y="373954"/>
            <a:ext cx="30974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nos cachetee</a:t>
            </a:r>
            <a:br>
              <a:rPr lang="es-E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cara el espejo.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620DBA8-3194-4C46-8127-35A136AEA001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bg2">
                <a:lumMod val="75000"/>
              </a:schemeClr>
            </a:gs>
            <a:gs pos="100000">
              <a:srgbClr val="9A8DA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Cuando estemos viejos\Imágenes\matrimonio-anciano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</p:pic>
      <p:sp>
        <p:nvSpPr>
          <p:cNvPr id="2" name="1 CuadroTexto"/>
          <p:cNvSpPr txBox="1"/>
          <p:nvPr/>
        </p:nvSpPr>
        <p:spPr>
          <a:xfrm>
            <a:off x="5508104" y="1059582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viejos </a:t>
            </a:r>
          </a:p>
        </p:txBody>
      </p:sp>
      <p:pic>
        <p:nvPicPr>
          <p:cNvPr id="21505" name="Picture 1" descr="E:\PPS  EXCLUSIVOS\- Cuando estemos viejos\Imágenes\69141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7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</p:pic>
      <p:sp>
        <p:nvSpPr>
          <p:cNvPr id="3" name="2 Rectángulo"/>
          <p:cNvSpPr/>
          <p:nvPr/>
        </p:nvSpPr>
        <p:spPr>
          <a:xfrm>
            <a:off x="467544" y="264375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tiemblen mis manos al tomar las tuyas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07E1CDB-FFA2-4CB9-8968-936A8A5AD85D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D4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3A989A5-7CA4-4C97-8C6C-D14794114F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23"/>
            <a:ext cx="9144000" cy="5130977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411760" y="19548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nos falte el llanto,</a:t>
            </a:r>
            <a:b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risa y la bulla,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ED7E284-3623-4879-941F-56127F1D82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27584" y="3991151"/>
            <a:ext cx="4427984" cy="948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200"/>
              </a:lnSpc>
            </a:pP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estos tres diablillos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ya estarán lejos.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17579B3-C695-43D1-B340-6B213321066D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Cuando estemos viejos\Imágenes\5 - 7185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206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99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A9EB660-92DA-4D8B-8D91-7BAEC3A1EC01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7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5" grpId="0" animBg="1"/>
      <p:bldP spid="4" grpId="0" animBg="1"/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uando estemos viejos\Imágenes\6 - shutterstock_117717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43999" cy="5175250"/>
          </a:xfrm>
          <a:prstGeom prst="rect">
            <a:avLst/>
          </a:prstGeom>
          <a:noFill/>
        </p:spPr>
      </p:pic>
      <p:pic>
        <p:nvPicPr>
          <p:cNvPr id="19457" name="Picture 1" descr="E:\PPS  EXCLUSIVOS\- Cuando estemos viejos\Imágenes\shutterstock_117717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8" cy="5159374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27585" y="699542"/>
            <a:ext cx="31683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viejos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4D58044-892B-488D-BDD6-F896A00C913D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PPS  EXCLUSIVOS\- Cuando estemos viejos\Imágenes\ideas-para-celebrar-tus-bodas-de-oro-con-la-familia-o-solo-con-tu-pareja_1_621x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163" y="0"/>
            <a:ext cx="9174163" cy="5157788"/>
          </a:xfrm>
          <a:prstGeom prst="rect">
            <a:avLst/>
          </a:prstGeom>
          <a:noFill/>
        </p:spPr>
      </p:pic>
      <p:sp>
        <p:nvSpPr>
          <p:cNvPr id="2" name="2 Rectángulo">
            <a:extLst>
              <a:ext uri="{FF2B5EF4-FFF2-40B4-BE49-F238E27FC236}">
                <a16:creationId xmlns:a16="http://schemas.microsoft.com/office/drawing/2014/main" id="{D5BE77C8-E276-4AEF-AF1C-9FC9329990C4}"/>
              </a:ext>
            </a:extLst>
          </p:cNvPr>
          <p:cNvSpPr/>
          <p:nvPr/>
        </p:nvSpPr>
        <p:spPr>
          <a:xfrm>
            <a:off x="251520" y="411510"/>
            <a:ext cx="396044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solos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86993EF-D947-4EB0-93CB-120A69F4EB53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5799112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Cuando estemos viejos\Imágenes\elderly-couple-on-park-bench-da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8351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no haya nada </a:t>
            </a:r>
          </a:p>
        </p:txBody>
      </p:sp>
      <p:pic>
        <p:nvPicPr>
          <p:cNvPr id="17410" name="Picture 2" descr="E:\PPS  EXCLUSIVOS\- Cuando estemos viejos\Imágenes\shutterstock_vej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9144000" cy="513238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72200" y="627534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nos duela todo</a:t>
            </a:r>
            <a:endParaRPr lang="es-E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F94EC93-162F-406C-AFFF-E720CACD9B3B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1A9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Cuando estemos viejos\Imágenes\retrato-linda-pareja-senior-bailando_23-2148388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pic>
        <p:nvPicPr>
          <p:cNvPr id="1027" name="Picture 3" descr="E:\PPS  EXCLUSIVOS\- Cuando estemos viejos\Imágenes\retrato-linda-pareja-senior-bailando_23-2148388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555526"/>
            <a:ext cx="35878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solo exista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casa vacía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19F4FAA-4C38-494F-B431-669D410B0158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Cuando estemos viejos\Imágenes\11 - anciano-dando-flores-amada_23-21482164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6389" name="Picture 5" descr="E:\PPS  EXCLUSIVOS\- Cuando estemos viejos\Imágenes\anciano-dando-flores-amada_23-21482164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0DA3BAB-B5AD-4AC4-8312-BF4D23EE2657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A4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Cuando estemos viejos\Imágenes\12 - stock-photo-1245401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2 CuadroTexto">
            <a:extLst>
              <a:ext uri="{FF2B5EF4-FFF2-40B4-BE49-F238E27FC236}">
                <a16:creationId xmlns:a16="http://schemas.microsoft.com/office/drawing/2014/main" id="{8BFE3CD7-20F6-412D-972C-747A87227DE4}"/>
              </a:ext>
            </a:extLst>
          </p:cNvPr>
          <p:cNvSpPr txBox="1"/>
          <p:nvPr/>
        </p:nvSpPr>
        <p:spPr>
          <a:xfrm>
            <a:off x="683568" y="555526"/>
            <a:ext cx="2520280" cy="2308324"/>
          </a:xfrm>
          <a:prstGeom prst="rect">
            <a:avLst/>
          </a:prstGeom>
          <a:noFill/>
          <a:effectLst>
            <a:glow rad="139700">
              <a:schemeClr val="bg2">
                <a:lumMod val="90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anden en silencio</a:t>
            </a:r>
          </a:p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tu </a:t>
            </a:r>
            <a:r>
              <a:rPr lang="es-ES" sz="3600" b="1" dirty="0"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sombra</a:t>
            </a: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y la mía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5F3870C-69DD-487D-B3B8-715A9C68806F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9758095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93200"/>
            </a:gs>
            <a:gs pos="50000">
              <a:schemeClr val="bg2">
                <a:lumMod val="50000"/>
              </a:schemeClr>
            </a:gs>
            <a:gs pos="100000">
              <a:srgbClr val="33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1693598F-BE93-4829-9FDE-8B738A0ACA6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33904" cy="5133654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C82A0DE-935F-49A2-A0E2-9C35EA864FD3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F231FA9-595A-4F4D-B217-A2424F2573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98"/>
            <a:ext cx="9144000" cy="513550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652120" y="249129"/>
            <a:ext cx="3240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Nos querremos tanto que nuestro cariño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3B79AB6-95CE-41D7-A07A-3CD25A1442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41214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40060" y="81469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Llenará la ausencia</a:t>
            </a:r>
            <a:b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estos tres diablillos.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69116A9-0FA6-4B71-B156-D4733B9632CB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7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CE335CD-E607-40A3-8D0B-5901C8E438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645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5652120" y="699542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2E17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Cuando estemos viejos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556EF76-A980-491D-89B3-347721A0D743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0487B24-BA4E-4C06-BE0A-F8E7106982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2 Rectángulo">
            <a:extLst>
              <a:ext uri="{FF2B5EF4-FFF2-40B4-BE49-F238E27FC236}">
                <a16:creationId xmlns:a16="http://schemas.microsoft.com/office/drawing/2014/main" id="{16544225-2415-41EF-97EF-57B8466E0EAD}"/>
              </a:ext>
            </a:extLst>
          </p:cNvPr>
          <p:cNvSpPr/>
          <p:nvPr/>
        </p:nvSpPr>
        <p:spPr>
          <a:xfrm>
            <a:off x="2339752" y="483518"/>
            <a:ext cx="35101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Yo te lo prometo</a:t>
            </a:r>
          </a:p>
          <a:p>
            <a:pPr algn="ctr"/>
            <a:r>
              <a:rPr lang="es-ES" sz="3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compañera mía</a:t>
            </a: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rgbClr val="8B96FD"/>
              </a:gs>
              <a:gs pos="50000">
                <a:srgbClr val="703522"/>
              </a:gs>
              <a:gs pos="100000">
                <a:srgbClr val="79584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EEB000"/>
              </a:gs>
              <a:gs pos="100000">
                <a:srgbClr val="B989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EBD4E48-68A7-4108-89F6-5248536B4F6F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2487339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BC5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392BBF5-0996-4990-AFCE-ED91A4E59E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14"/>
            <a:ext cx="9144000" cy="5128671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A6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FFD4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3C23059-2808-46DD-A6B9-9D6624D754B5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6389276"/>
      </p:ext>
    </p:extLst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Cuando estemos viejos\Imágenes\17 - 706218-PEQ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17DCF70-3855-4EF3-B81D-7CA025CAE0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" y="0"/>
            <a:ext cx="9098172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51520" y="3219822"/>
            <a:ext cx="39645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Serán nuestros años </a:t>
            </a:r>
          </a:p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plenos de dulzura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C14F03D-8347-4FE4-AEBB-5F10B9670368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rgbClr val="2E17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9329666-52F1-4689-BF79-3D0A55E862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572000" y="1347270"/>
            <a:ext cx="39565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Serán nuestras horas</a:t>
            </a:r>
          </a:p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llenas de poesía</a:t>
            </a:r>
          </a:p>
        </p:txBody>
      </p:sp>
      <p:grpSp>
        <p:nvGrpSpPr>
          <p:cNvPr id="5" name="12 Grupo"/>
          <p:cNvGrpSpPr/>
          <p:nvPr/>
        </p:nvGrpSpPr>
        <p:grpSpPr>
          <a:xfrm flipV="1">
            <a:off x="0" y="0"/>
            <a:ext cx="9144000" cy="5143500"/>
            <a:chOff x="611560" y="836712"/>
            <a:chExt cx="3600400" cy="5032176"/>
          </a:xfr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40000"/>
                  <a:lumOff val="60000"/>
                </a:schemeClr>
              </a:gs>
              <a:gs pos="100000">
                <a:srgbClr val="2E1700"/>
              </a:gs>
            </a:gsLst>
            <a:lin ang="5400000" scaled="0"/>
          </a:gradFill>
        </p:grpSpPr>
        <p:sp>
          <p:nvSpPr>
            <p:cNvPr id="6" name="5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7" name="6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" name="Rectángulo 7">
            <a:extLst>
              <a:ext uri="{FF2B5EF4-FFF2-40B4-BE49-F238E27FC236}">
                <a16:creationId xmlns:a16="http://schemas.microsoft.com/office/drawing/2014/main" id="{9046E202-E4CB-4FE2-B5E9-3F68F2A4651B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9E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B92B26E-EB51-4E7A-9AAD-5F468D92FB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6"/>
            <a:ext cx="9144000" cy="514082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20073" y="1158704"/>
            <a:ext cx="3672407" cy="101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001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Andaremos juntos,</a:t>
            </a:r>
            <a:br>
              <a:rPr lang="es-E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001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63500">
                    <a:srgbClr val="001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viejitos inquietos,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6A42937-9729-487C-9A7B-C44E9C3ACD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7"/>
            <a:ext cx="9144000" cy="514121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23728" y="787224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cuatro estaciones</a:t>
            </a:r>
            <a:b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</a:br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 un mundo de nietos.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7524313-DE56-4491-9C70-B5AB183DB53F}"/>
              </a:ext>
            </a:extLst>
          </p:cNvPr>
          <p:cNvSpPr/>
          <p:nvPr/>
        </p:nvSpPr>
        <p:spPr>
          <a:xfrm>
            <a:off x="-2" y="0"/>
            <a:ext cx="9144002" cy="5143499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Cuando estemos viejos\Imágenes\19 - pareja-sentada-a-orillas-de-un-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643758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1093D90-8312-4123-840E-8AEB9B067441}"/>
              </a:ext>
            </a:extLst>
          </p:cNvPr>
          <p:cNvSpPr/>
          <p:nvPr/>
        </p:nvSpPr>
        <p:spPr>
          <a:xfrm>
            <a:off x="-2" y="3175"/>
            <a:ext cx="9144002" cy="514032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970D1"/>
            </a:gs>
            <a:gs pos="50000">
              <a:srgbClr val="A9B2CB"/>
            </a:gs>
            <a:gs pos="100000">
              <a:srgbClr val="3F439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Cuando estemos viejos\Imágenes\20 - maxresdefault1 (3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19050"/>
            <a:ext cx="9134475" cy="5105400"/>
          </a:xfrm>
          <a:prstGeom prst="rect">
            <a:avLst/>
          </a:prstGeom>
          <a:noFill/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4C82B4C-EEE0-46D0-94C1-4E4EFD868DC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2" y="19050"/>
            <a:ext cx="9134475" cy="5105400"/>
          </a:xfrm>
          <a:prstGeom prst="rect">
            <a:avLst/>
          </a:prstGeom>
          <a:gradFill>
            <a:gsLst>
              <a:gs pos="0">
                <a:srgbClr val="5970D1"/>
              </a:gs>
              <a:gs pos="50000">
                <a:srgbClr val="F1AF09"/>
              </a:gs>
              <a:gs pos="100000">
                <a:srgbClr val="3F4393"/>
              </a:gs>
            </a:gsLst>
            <a:lin ang="5400000" scaled="0"/>
          </a:gradFill>
        </p:spPr>
      </p:pic>
      <p:sp>
        <p:nvSpPr>
          <p:cNvPr id="2" name="1 CuadroTexto"/>
          <p:cNvSpPr txBox="1"/>
          <p:nvPr/>
        </p:nvSpPr>
        <p:spPr>
          <a:xfrm>
            <a:off x="251520" y="627534"/>
            <a:ext cx="35846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Y veras, mi vida,</a:t>
            </a:r>
          </a:p>
          <a:p>
            <a:pPr algn="ctr"/>
            <a:r>
              <a:rPr lang="es-E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miente el espejo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0F395D4-EE41-4F92-85D0-9D8252B2434B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92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B1B1F6C-13B9-482F-B9C7-81E9BC8ED5A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179512" y="411510"/>
            <a:ext cx="30243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Pues seremos novios cuando </a:t>
            </a:r>
          </a:p>
          <a:p>
            <a: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estemos </a:t>
            </a:r>
          </a:p>
          <a:p>
            <a:r>
              <a:rPr lang="es-ES" sz="36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viejos</a:t>
            </a:r>
          </a:p>
        </p:txBody>
      </p:sp>
      <p:sp>
        <p:nvSpPr>
          <p:cNvPr id="5" name="4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706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B755A14-0C7B-4BF1-8988-FDBC090B4702}"/>
              </a:ext>
            </a:extLst>
          </p:cNvPr>
          <p:cNvSpPr/>
          <p:nvPr/>
        </p:nvSpPr>
        <p:spPr>
          <a:xfrm>
            <a:off x="-2" y="4572"/>
            <a:ext cx="9144002" cy="513892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F1AF09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AAA64078-CD11-4CA3-B0FA-46D8BB54DB5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F79C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49480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45D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AE04AC7-C0BD-4C91-8478-19AF653CD888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487104" y="2563418"/>
            <a:ext cx="2165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Junio 2020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645030" y="1008360"/>
            <a:ext cx="458170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Música: Juego del destino</a:t>
            </a:r>
          </a:p>
          <a:p>
            <a:r>
              <a:rPr lang="es-ES" sz="32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       </a:t>
            </a:r>
            <a:r>
              <a:rPr lang="es-ES" sz="3200" b="1" dirty="0" err="1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Eldar</a:t>
            </a:r>
            <a:r>
              <a:rPr lang="es-ES" sz="3200" b="1" dirty="0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b="1" dirty="0" err="1"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Mansurov</a:t>
            </a:r>
            <a:endParaRPr lang="es-ES" sz="3200" b="1" dirty="0"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grpSp>
        <p:nvGrpSpPr>
          <p:cNvPr id="6" name="13 Grupo">
            <a:extLst>
              <a:ext uri="{FF2B5EF4-FFF2-40B4-BE49-F238E27FC236}">
                <a16:creationId xmlns:a16="http://schemas.microsoft.com/office/drawing/2014/main" id="{15D72994-AC0E-4937-8A6A-7016586BB5B9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6084168" y="2859782"/>
            <a:ext cx="1172342" cy="1509514"/>
            <a:chOff x="6948264" y="2205038"/>
            <a:chExt cx="1763959" cy="1598852"/>
          </a:xfrm>
        </p:grpSpPr>
        <p:pic>
          <p:nvPicPr>
            <p:cNvPr id="7" name="Picture 3" descr="C:\Users\Marga\Pictures\NAVIDAD\13-GifsAnimadosDollz-MundoEmoti.gif">
              <a:extLst>
                <a:ext uri="{FF2B5EF4-FFF2-40B4-BE49-F238E27FC236}">
                  <a16:creationId xmlns:a16="http://schemas.microsoft.com/office/drawing/2014/main" id="{CDA12365-357A-4B08-9A97-07F436D787A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>
              <a:extLst>
                <a:ext uri="{FF2B5EF4-FFF2-40B4-BE49-F238E27FC236}">
                  <a16:creationId xmlns:a16="http://schemas.microsoft.com/office/drawing/2014/main" id="{BF82A6A1-9FC4-4E66-B7C0-94D6BD4F87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b="1" dirty="0">
                  <a:blipFill dpi="0" rotWithShape="1">
                    <a:blip r:embed="rId3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13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13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D3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D35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464DFEE-BC7B-4DAE-AB44-BFAB37072833}"/>
              </a:ext>
            </a:extLst>
          </p:cNvPr>
          <p:cNvSpPr/>
          <p:nvPr/>
        </p:nvSpPr>
        <p:spPr>
          <a:xfrm>
            <a:off x="-2" y="0"/>
            <a:ext cx="9144002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1890</TotalTime>
  <Words>221</Words>
  <Application>Microsoft Office PowerPoint</Application>
  <PresentationFormat>Presentación en pantalla (16:9)</PresentationFormat>
  <Paragraphs>41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3" baseType="lpstr">
      <vt:lpstr>Brock Script</vt:lpstr>
      <vt:lpstr>Calibri</vt:lpstr>
      <vt:lpstr>Arial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antonio quintas arroyo</cp:lastModifiedBy>
  <cp:revision>80</cp:revision>
  <dcterms:created xsi:type="dcterms:W3CDTF">2019-05-27T21:00:45Z</dcterms:created>
  <dcterms:modified xsi:type="dcterms:W3CDTF">2020-06-18T19:14:42Z</dcterms:modified>
</cp:coreProperties>
</file>