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6" r:id="rId16"/>
  </p:sldIdLst>
  <p:sldSz cx="9144000" cy="5143500" type="screen16x9"/>
  <p:notesSz cx="6858000" cy="9144000"/>
  <p:embeddedFontLst>
    <p:embeddedFont>
      <p:font typeface="Fiolex Girls" pitchFamily="34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ChopinScript" pitchFamily="2" charset="0"/>
      <p:regular r:id="rId22"/>
    </p:embeddedFont>
    <p:embeddedFont>
      <p:font typeface="Kristen ITC" pitchFamily="66" charset="0"/>
      <p:regular r:id="rId2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1cGZnoD8SNPIf+s8106Gg==" hashData="1NEXXcfc9rpg6MS1K+B9VVivI7A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A50021"/>
    <a:srgbClr val="FF99FF"/>
    <a:srgbClr val="163356"/>
    <a:srgbClr val="FF5757"/>
    <a:srgbClr val="181E0C"/>
    <a:srgbClr val="A5A37F"/>
    <a:srgbClr val="282876"/>
    <a:srgbClr val="32496C"/>
    <a:srgbClr val="1280B2"/>
    <a:srgbClr val="5E5A6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00" autoAdjust="0"/>
  </p:normalViewPr>
  <p:slideViewPr>
    <p:cSldViewPr>
      <p:cViewPr varScale="1">
        <p:scale>
          <a:sx n="55" d="100"/>
          <a:sy n="55" d="100"/>
        </p:scale>
        <p:origin x="-84" y="-15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4AAB-074D-4B59-A0B3-0A67B7F31AE4}" type="datetimeFigureOut">
              <a:rPr lang="es-ES" smtClean="0"/>
              <a:pPr/>
              <a:t>13/08/2024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D127D-AF1E-42B8-B6B5-D40C90517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5DCD4AAB-074D-4B59-A0B3-0A67B7F31AE4}" type="datetimeFigureOut">
              <a:rPr lang="es-ES" smtClean="0"/>
              <a:pPr/>
              <a:t>13/08/2024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3C7D127D-AF1E-42B8-B6B5-D40C905176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1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E:\PPS  EXCLUSIVOS\- Corazón de poeta\Imágenes\1 - a5427cb9dc3aa8146ff37e792705963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220072" y="483518"/>
            <a:ext cx="3744416" cy="265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500"/>
              </a:lnSpc>
            </a:pPr>
            <a:r>
              <a:rPr lang="es-ES" sz="8800" dirty="0">
                <a:ln>
                  <a:solidFill>
                    <a:srgbClr val="00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25400" dir="2700000" algn="tl">
                    <a:schemeClr val="tx2">
                      <a:lumMod val="20000"/>
                      <a:lumOff val="80000"/>
                    </a:schemeClr>
                  </a:outerShdw>
                </a:effectLst>
                <a:latin typeface="Fiolex Girls" pitchFamily="34" charset="0"/>
              </a:rPr>
              <a:t>Corazón   </a:t>
            </a:r>
          </a:p>
          <a:p>
            <a:pPr>
              <a:lnSpc>
                <a:spcPts val="6500"/>
              </a:lnSpc>
            </a:pPr>
            <a:r>
              <a:rPr lang="es-ES" sz="8800" dirty="0">
                <a:ln>
                  <a:solidFill>
                    <a:srgbClr val="00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25400" dir="2700000" algn="tl">
                    <a:schemeClr val="tx2">
                      <a:lumMod val="20000"/>
                      <a:lumOff val="80000"/>
                    </a:schemeClr>
                  </a:outerShdw>
                </a:effectLst>
                <a:latin typeface="Fiolex Girls" pitchFamily="34" charset="0"/>
              </a:rPr>
              <a:t>   de </a:t>
            </a:r>
          </a:p>
          <a:p>
            <a:pPr>
              <a:lnSpc>
                <a:spcPts val="6500"/>
              </a:lnSpc>
            </a:pPr>
            <a:r>
              <a:rPr lang="es-ES" sz="8800" dirty="0">
                <a:ln>
                  <a:solidFill>
                    <a:srgbClr val="00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25400" dir="2700000" algn="tl">
                    <a:schemeClr val="tx2">
                      <a:lumMod val="20000"/>
                      <a:lumOff val="80000"/>
                    </a:schemeClr>
                  </a:outerShdw>
                </a:effectLst>
                <a:latin typeface="Fiolex Girls" pitchFamily="34" charset="0"/>
              </a:rPr>
              <a:t>      Poeta</a:t>
            </a:r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285750" y="285754"/>
            <a:ext cx="5143500" cy="4571999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36"/>
            </a:avLst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8" y="285753"/>
            <a:ext cx="5143499" cy="4571998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4643441" y="642941"/>
            <a:ext cx="5143500" cy="3857620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036353" y="1035852"/>
            <a:ext cx="5143502" cy="3071800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642941" y="642944"/>
            <a:ext cx="5143502" cy="3857619"/>
          </a:xfrm>
          <a:prstGeom prst="triangle">
            <a:avLst>
              <a:gd name="adj" fmla="val 50296"/>
            </a:avLst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1000132" y="1000132"/>
            <a:ext cx="5143502" cy="3143240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78"/>
            </a:avLst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3107537"/>
            <a:ext cx="9144000" cy="2035965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-1" y="3643320"/>
            <a:ext cx="9144001" cy="1500180"/>
          </a:xfrm>
          <a:prstGeom prst="triangle">
            <a:avLst/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0" y="2"/>
            <a:ext cx="9144000" cy="2035965"/>
          </a:xfrm>
          <a:prstGeom prst="triangle">
            <a:avLst>
              <a:gd name="adj" fmla="val 49778"/>
            </a:avLst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0" y="0"/>
            <a:ext cx="9144000" cy="1500180"/>
          </a:xfrm>
          <a:prstGeom prst="triangle">
            <a:avLst>
              <a:gd name="adj" fmla="val 49778"/>
            </a:avLst>
          </a:prstGeom>
          <a:solidFill>
            <a:srgbClr val="000086"/>
          </a:solidFill>
          <a:ln w="254000" cmpd="tri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N10 - Que Ya No Estas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Corazón de poeta\Imágenes\2 - 18d6ff20c11bd7420a60657666c2c916 dobl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9050"/>
            <a:ext cx="9131300" cy="51054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366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FFC0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87E"/>
            </a:gs>
            <a:gs pos="50000">
              <a:srgbClr val="E9A1A1"/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orazón de poeta\Imágenes\3 - Canada_Coast_Sunrises_and_sunsets_Parks_Fathom_61033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483518"/>
            <a:ext cx="4032448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92965"/>
                  </a:outerShdw>
                </a:effectLst>
                <a:latin typeface="Fiolex Girls" pitchFamily="34" charset="0"/>
              </a:rPr>
              <a:t>Ya que te vas, llévate mis lágrimas</a:t>
            </a:r>
          </a:p>
        </p:txBody>
      </p:sp>
      <p:pic>
        <p:nvPicPr>
          <p:cNvPr id="13315" name="Picture 3" descr="E:\PPS  EXCLUSIVOS\- Corazón de poeta\Imágenes\4 - e51e2b6bea362ac739abdc42bc519f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8692" y="771550"/>
            <a:ext cx="4383606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solidFill>
                  <a:schemeClr val="bg1"/>
                </a:solidFill>
                <a:latin typeface="Fiolex Girls" pitchFamily="34" charset="0"/>
              </a:rPr>
              <a:t>Esas que voy a llorar por tu ausencia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1A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orazón de poeta\Imágenes\90a9552706b6d51fde1533eefbaff00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1347614"/>
            <a:ext cx="3981622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61B00">
                      <a:alpha val="42745"/>
                    </a:srgbClr>
                  </a:outerShdw>
                </a:effectLst>
                <a:latin typeface="Fiolex Girls" pitchFamily="34" charset="0"/>
              </a:rPr>
              <a:t>Llévate también el dolor que sentirá mi corazón</a:t>
            </a:r>
          </a:p>
        </p:txBody>
      </p:sp>
      <p:pic>
        <p:nvPicPr>
          <p:cNvPr id="3076" name="Picture 4" descr="E:\PPS  EXCLUSIVOS\- Corazón de poeta\Imágenes\Sunrises_and_sunsets_49939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1059582"/>
            <a:ext cx="4146897" cy="1046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ln>
                  <a:solidFill>
                    <a:srgbClr val="0033CC"/>
                  </a:solidFill>
                </a:ln>
                <a:solidFill>
                  <a:srgbClr val="000066"/>
                </a:solidFill>
                <a:latin typeface="Fiolex Girls" pitchFamily="34" charset="0"/>
              </a:rPr>
              <a:t>Al no verte más aquí, junto a mí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5CB4CC"/>
            </a:gs>
            <a:gs pos="100000">
              <a:srgbClr val="28321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orazón de poeta\Imágenes\7 - USA_Coast_Ocean_California_Crag_590946_1280x8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3A7DCE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DCA688"/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orazón de poeta\Imágenes\Coast_Sea_Stones_Sunrises_and_sunsets_Crag_614396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339502"/>
            <a:ext cx="3528392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Fiolex Girls" pitchFamily="34" charset="0"/>
              </a:rPr>
              <a:t>Llévate mis horas de soledad </a:t>
            </a:r>
          </a:p>
        </p:txBody>
      </p:sp>
      <p:pic>
        <p:nvPicPr>
          <p:cNvPr id="3076" name="Picture 4" descr="E:\PPS  EXCLUSIVOS\- Corazón de poeta\Imágenes\9 - Germany_Morning_Sunrises_and_sunsets_Rivers_Fog_619118_1280x8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267494"/>
            <a:ext cx="5256584" cy="1495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ln w="3175">
                  <a:solidFill>
                    <a:srgbClr val="0000CC"/>
                  </a:solidFill>
                </a:ln>
                <a:solidFill>
                  <a:srgbClr val="000066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Y también el enorme vacío que habrá en mi alma ahora que ya no estás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12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12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12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12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4100" name="Picture 4" descr="E:\PPS  EXCLUSIVOS\- Corazón de poeta\Imágenes\10 - 394d0ae014b29793cbdd596e52d13863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11510"/>
            <a:ext cx="4248472" cy="1992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Fiolex Girls" pitchFamily="34" charset="0"/>
              </a:rPr>
              <a:t>Llévate contigo los horribles pensamientos que acudirán a mi cabeza</a:t>
            </a:r>
          </a:p>
        </p:txBody>
      </p:sp>
      <p:pic>
        <p:nvPicPr>
          <p:cNvPr id="2051" name="Picture 3" descr="E:\PPS  EXCLUSIVOS\- Corazón de poeta\Imágenes\Switzerland_Rivers_48738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427734"/>
            <a:ext cx="56886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1B1921">
                      <a:alpha val="42745"/>
                    </a:srgbClr>
                  </a:outerShdw>
                </a:effectLst>
                <a:latin typeface="Fiolex Girls" pitchFamily="34" charset="0"/>
              </a:rPr>
              <a:t>Y con ellos todos los recuerdos que hicimos durante todo este tiempo juntos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6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/>
      <p:bldP spid="3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orazón de poeta\Imágenes\12 - Switzerland_Mountains_Lake_Aletsch_Alps_61731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55526"/>
            <a:ext cx="7848872" cy="4104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187624" y="987574"/>
            <a:ext cx="6768752" cy="31683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orazón de poeta\Imágenes\13 - e029ece91d74c804f1be4d220c23c2d6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483518"/>
            <a:ext cx="3168352" cy="1944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A735FD">
                      <a:alpha val="43000"/>
                    </a:srgbClr>
                  </a:outerShdw>
                </a:effectLst>
                <a:latin typeface="Fiolex Girls" pitchFamily="34" charset="0"/>
              </a:rPr>
              <a:t>Llévate los poemas que te escribí con tanto amor</a:t>
            </a:r>
          </a:p>
        </p:txBody>
      </p:sp>
      <p:pic>
        <p:nvPicPr>
          <p:cNvPr id="4101" name="Picture 5" descr="E:\PPS  EXCLUSIVOS\- Corazón de poeta\Imágenes\14 - 01400854e96d577c4555a948b29386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3363838"/>
            <a:ext cx="3187002" cy="1495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E1F00">
                      <a:alpha val="42745"/>
                    </a:srgbClr>
                  </a:outerShdw>
                </a:effectLst>
                <a:latin typeface="Fiolex Girls" pitchFamily="34" charset="0"/>
              </a:rPr>
              <a:t>Y las miles de canciones que cante para ti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A5A37F"/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Corazón de poeta\Imágenes\16 - nature-6530423_1280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411510"/>
            <a:ext cx="4320480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effectLst>
                  <a:outerShdw blurRad="25400" dist="25400" dir="2700000" algn="tl">
                    <a:schemeClr val="tx1"/>
                  </a:outerShdw>
                </a:effectLst>
                <a:latin typeface="Fiolex Girls" pitchFamily="34" charset="0"/>
              </a:rPr>
              <a:t>Y llévate mi corazón enamorado</a:t>
            </a:r>
          </a:p>
        </p:txBody>
      </p:sp>
      <p:pic>
        <p:nvPicPr>
          <p:cNvPr id="5123" name="Picture 3" descr="E:\PPS  EXCLUSIVOS\- Corazón de poeta\Imágenes\17 - Switzerland_Mountains_Scenery_Roads_Adelboden_Alps_612418_1280x76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8024" y="3075806"/>
            <a:ext cx="3384376" cy="1046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21900"/>
                  </a:outerShdw>
                </a:effectLst>
                <a:latin typeface="Fiolex Girls" pitchFamily="34" charset="0"/>
              </a:rPr>
              <a:t>Porque con tu partida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5757"/>
            </a:gs>
            <a:gs pos="50000">
              <a:srgbClr val="181E0C"/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 EXCLUSIVOS\- Corazón de poeta\Imágenes\18 - Japan_Parks_Waterfalls_Shiga_Branches_Crag_559720_1280x79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555526"/>
            <a:ext cx="3456384" cy="1046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A0000">
                      <a:alpha val="42353"/>
                    </a:srgbClr>
                  </a:outerShdw>
                </a:effectLst>
                <a:latin typeface="Fiolex Girls" pitchFamily="34" charset="0"/>
              </a:rPr>
              <a:t>Ya te estás llevando mi vida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33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Corazón de poeta\Imágenes\19 - dee203065aa002e12453a36b4b67d1e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99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99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orazón de poeta\Imágenes\883ae876d6318045d7ba48d01df2b4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grpSp>
        <p:nvGrpSpPr>
          <p:cNvPr id="6" name="19 Grupo"/>
          <p:cNvGrpSpPr/>
          <p:nvPr/>
        </p:nvGrpSpPr>
        <p:grpSpPr>
          <a:xfrm>
            <a:off x="7812360" y="3723877"/>
            <a:ext cx="1080120" cy="1274658"/>
            <a:chOff x="3080113" y="2847044"/>
            <a:chExt cx="1198180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80113" y="3748164"/>
              <a:ext cx="1198180" cy="32590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rgbClr val="FF0000"/>
                  </a:solidFill>
                  <a:effectLst>
                    <a:outerShdw blurRad="12700" dist="12700" dir="6000000" algn="ctr" rotWithShape="0">
                      <a:schemeClr val="bg1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59991" y="2847044"/>
              <a:ext cx="878667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1 CuadroTexto"/>
          <p:cNvSpPr txBox="1"/>
          <p:nvPr/>
        </p:nvSpPr>
        <p:spPr>
          <a:xfrm>
            <a:off x="2195736" y="699542"/>
            <a:ext cx="2577950" cy="627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Agosto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27584" y="1851670"/>
            <a:ext cx="4626588" cy="11401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Música: Que ya no estás</a:t>
            </a:r>
          </a:p>
          <a:p>
            <a:pPr>
              <a:lnSpc>
                <a:spcPts val="4000"/>
              </a:lnSpc>
            </a:pPr>
            <a:r>
              <a:rPr lang="es-ES" sz="4800" dirty="0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		Rocío Dúrcal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11560" y="4011910"/>
            <a:ext cx="4185761" cy="627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Autor: Axel </a:t>
            </a:r>
            <a:r>
              <a:rPr lang="es-ES" sz="4800" dirty="0" err="1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Jasso</a:t>
            </a:r>
            <a:r>
              <a:rPr lang="es-ES" sz="4800" dirty="0">
                <a:solidFill>
                  <a:srgbClr val="A2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Fiolex Girls" pitchFamily="34" charset="0"/>
              </a:rPr>
              <a:t> 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158</Words>
  <Application>Microsoft Office PowerPoint</Application>
  <PresentationFormat>Presentación en pantalla (16:9)</PresentationFormat>
  <Paragraphs>24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Fiolex Girls</vt:lpstr>
      <vt:lpstr>Calibri</vt:lpstr>
      <vt:lpstr>ChopinScript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2024-01-25T22:56:33Z</dcterms:created>
  <dcterms:modified xsi:type="dcterms:W3CDTF">2024-08-13T00:57:45Z</dcterms:modified>
</cp:coreProperties>
</file>