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260" r:id="rId3"/>
    <p:sldId id="261" r:id="rId4"/>
    <p:sldId id="263" r:id="rId5"/>
    <p:sldId id="264" r:id="rId6"/>
    <p:sldId id="265" r:id="rId7"/>
  </p:sldIdLst>
  <p:sldSz cx="9144000" cy="5143500" type="screen16x9"/>
  <p:notesSz cx="6858000" cy="9144000"/>
  <p:embeddedFontLst>
    <p:embeddedFont>
      <p:font typeface="Agency FB" pitchFamily="34" charset="0"/>
      <p:regular r:id="rId9"/>
      <p:bold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OXD9grXZRm/aLFOrm9ILQ==" hashData="oPbXFsxik6EMiOgzB4yxZEHhM8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26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A3886-DDE9-4C54-8CF9-7AE95695F1C2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E393D-C403-421D-A694-12466CBD32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281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E393D-C403-421D-A694-12466CBD3267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6666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906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236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4897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7277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014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0044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363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095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7143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467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5157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427B9-566B-4620-A5CA-3864F92717E4}" type="datetimeFigureOut">
              <a:rPr lang="es-ES" smtClean="0"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B9165-DC1B-444B-BD93-C8E6439960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38628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microsoft.com/office/2007/relationships/hdphoto" Target="../media/hdphoto1.wdp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84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563638"/>
            <a:ext cx="4824537" cy="230425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618261"/>
            <a:ext cx="3888432" cy="96580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53" y="4658172"/>
            <a:ext cx="938213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6705" y="0"/>
            <a:ext cx="4572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084"/>
            <a:ext cx="4572000" cy="51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76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13000">
        <p14:reveal/>
        <p:sndAc>
          <p:stSnd>
            <p:snd r:embed="rId3" name="solamente una vez.wav"/>
          </p:stSnd>
        </p:sndAc>
      </p:transition>
    </mc:Choice>
    <mc:Fallback>
      <p:transition spd="slow" advClick="0" advTm="13000">
        <p:fade/>
        <p:sndAc>
          <p:stSnd>
            <p:snd r:embed="rId3" name="solamente una ve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83518"/>
            <a:ext cx="2816313" cy="47525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699792" y="1061543"/>
            <a:ext cx="338426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te tengo y no porque te pienso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la noche está de ojos abiertos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la noche pasa y digo amor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has venido a recoger tu imagen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eres mejor que todas tus imágenes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eres linda desde el pie hasta el alma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eres buena desde el alma a mí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te escondes dulce en el orgullo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pequeña y dulce corazón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coraza.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596646"/>
            <a:ext cx="938213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138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52000">
        <p14:reveal/>
      </p:transition>
    </mc:Choice>
    <mc:Fallback>
      <p:transition spd="slow" advClick="0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83518"/>
            <a:ext cx="2816313" cy="47525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555776" y="1203598"/>
            <a:ext cx="3808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eres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mía porque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 eres mía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te miro y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muero y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peor que muero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no te miro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amor si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 te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miro.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79018" y="2355726"/>
            <a:ext cx="25859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Porque tú siempre existes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dondequiera, pero existes mejor 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donde te quiero porque </a:t>
            </a:r>
          </a:p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tu boca es sangre y tienes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frío.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609651"/>
            <a:ext cx="938213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5469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3000"/>
    </mc:Choice>
    <mc:Fallback>
      <p:transition spd="slow"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6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83518"/>
            <a:ext cx="2816313" cy="47525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3148792" y="1131588"/>
            <a:ext cx="28355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Tengo que amarte amor 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tengo que amarte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aunque esta herida 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duela como dos,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aunque te busque 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no te encuentre</a:t>
            </a:r>
          </a:p>
          <a:p>
            <a:pPr algn="ctr"/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aunque la </a:t>
            </a:r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noche pase </a:t>
            </a:r>
          </a:p>
          <a:p>
            <a:pPr algn="ctr"/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</a:t>
            </a: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yo te tenga y </a:t>
            </a:r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no.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637088"/>
            <a:ext cx="938213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67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9000"/>
    </mc:Choice>
    <mc:Fallback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16" y="0"/>
            <a:ext cx="914188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11960" y="915566"/>
            <a:ext cx="447911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Mario Benedetti, </a:t>
            </a:r>
          </a:p>
          <a:p>
            <a:pPr algn="ctr"/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Escribió “Corazón Coraza” en el año 1939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 cree fue escrito a su gran amiga y amor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Luz López Alegre.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Fue publicado en su primer libro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“La Víspera Indeleble” en 1945. 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299942"/>
            <a:ext cx="3209644" cy="565368"/>
          </a:xfrm>
          <a:prstGeom prst="rect">
            <a:avLst/>
          </a:prstGeom>
        </p:spPr>
      </p:pic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67544" y="4565654"/>
            <a:ext cx="2133600" cy="273844"/>
          </a:xfrm>
        </p:spPr>
        <p:txBody>
          <a:bodyPr/>
          <a:lstStyle/>
          <a:p>
            <a:fld id="{99D7C540-AF2E-489E-AB07-901895FCC907}" type="datetime2">
              <a:rPr lang="es-ES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jueves, 4 de agosto de 2022</a:t>
            </a:fld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093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21000">
        <p14:reveal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218</Words>
  <PresentationFormat>Presentación en pantalla (16:9)</PresentationFormat>
  <Paragraphs>36</Paragraphs>
  <Slides>6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Agency FB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2022-08-02T22:13:40Z</dcterms:created>
  <dcterms:modified xsi:type="dcterms:W3CDTF">2022-08-04T14:55:38Z</dcterms:modified>
</cp:coreProperties>
</file>