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7" r:id="rId3"/>
    <p:sldId id="258" r:id="rId4"/>
    <p:sldId id="259" r:id="rId5"/>
    <p:sldId id="260" r:id="rId6"/>
    <p:sldId id="261" r:id="rId7"/>
    <p:sldId id="275" r:id="rId8"/>
    <p:sldId id="276" r:id="rId9"/>
    <p:sldId id="262" r:id="rId10"/>
    <p:sldId id="263" r:id="rId11"/>
    <p:sldId id="277" r:id="rId12"/>
    <p:sldId id="274" r:id="rId13"/>
    <p:sldId id="264" r:id="rId14"/>
    <p:sldId id="265" r:id="rId15"/>
    <p:sldId id="266" r:id="rId16"/>
    <p:sldId id="278" r:id="rId17"/>
    <p:sldId id="267" r:id="rId18"/>
    <p:sldId id="268" r:id="rId19"/>
    <p:sldId id="279" r:id="rId20"/>
    <p:sldId id="269" r:id="rId21"/>
    <p:sldId id="270" r:id="rId22"/>
    <p:sldId id="280" r:id="rId23"/>
    <p:sldId id="271" r:id="rId24"/>
    <p:sldId id="281" r:id="rId25"/>
    <p:sldId id="282" r:id="rId26"/>
    <p:sldId id="283" r:id="rId27"/>
    <p:sldId id="272" r:id="rId28"/>
    <p:sldId id="284"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iUGGkHyMNQUgMPIW9D66A==" hashData="bVYVhhLpY7zLzYd9QQVepgf0pI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FF5050"/>
    <a:srgbClr val="C081FF"/>
    <a:srgbClr val="FF93B7"/>
    <a:srgbClr val="FFBDD3"/>
    <a:srgbClr val="FFB3CC"/>
    <a:srgbClr val="FF85AE"/>
    <a:srgbClr val="FF6699"/>
    <a:srgbClr val="6A5A3E"/>
    <a:srgbClr val="AA956E"/>
    <a:srgbClr val="99825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08" y="-12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1CEBBF-5251-426F-BBC2-F481FBB0A236}" type="datetimeFigureOut">
              <a:rPr lang="es-ES" smtClean="0"/>
              <a:pPr/>
              <a:t>12/03/2017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009A1E-A343-461D-A11B-325FB393FCD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D009A1E-A343-461D-A11B-325FB393FCD4}"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FD300-3532-4B3B-B16A-415E6E90B2F7}" type="datetimeFigureOut">
              <a:rPr lang="es-ES" smtClean="0"/>
              <a:pPr/>
              <a:t>12/03/2017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6632DAB-DACB-4D39-A962-6685D028588D}" type="slidenum">
              <a:rPr lang="es-ES" smtClean="0"/>
              <a:pPr/>
              <a:t>‹Nº›</a:t>
            </a:fld>
            <a:endParaRPr lang="es-ES"/>
          </a:p>
        </p:txBody>
      </p:sp>
    </p:spTree>
  </p:cSld>
  <p:clrMapOvr>
    <a:masterClrMapping/>
  </p:clrMapOvr>
  <p:transition spd="slow" advClick="0" advTm="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dirty="0" smtClean="0"/>
              <a:t>Haga clic para modificar el estilo de título del patrón</a:t>
            </a:r>
            <a:endParaRPr lang="es-ES" dirty="0"/>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ES" dirty="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Comic Sans MS" pitchFamily="66" charset="0"/>
              </a:defRPr>
            </a:lvl1pPr>
          </a:lstStyle>
          <a:p>
            <a:fld id="{522FD300-3532-4B3B-B16A-415E6E90B2F7}" type="datetimeFigureOut">
              <a:rPr lang="es-ES" smtClean="0"/>
              <a:pPr/>
              <a:t>12/03/2017</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Comic Sans MS" pitchFamily="66" charset="0"/>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Comic Sans MS" pitchFamily="66" charset="0"/>
              </a:defRPr>
            </a:lvl1pPr>
          </a:lstStyle>
          <a:p>
            <a:fld id="{66632DAB-DACB-4D39-A962-6685D028588D}"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txStyles>
    <p:titleStyle>
      <a:lvl1pPr algn="ctr" defTabSz="914400" rtl="0" eaLnBrk="1" latinLnBrk="0" hangingPunct="1">
        <a:spcBef>
          <a:spcPct val="0"/>
        </a:spcBef>
        <a:buNone/>
        <a:defRPr sz="4400" kern="1200">
          <a:solidFill>
            <a:schemeClr val="tx1"/>
          </a:solidFill>
          <a:latin typeface="Comic Sans MS" pitchFamily="66"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Comic Sans MS" pitchFamily="66"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omic Sans MS" pitchFamily="66"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omic Sans MS" pitchFamily="66"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omic Sans MS" pitchFamily="66"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omic Sans MS" pitchFamily="66"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1.jpeg"/><Relationship Id="rId5" Type="http://schemas.openxmlformats.org/officeDocument/2006/relationships/image" Target="../media/image14.jpe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11.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11.jpeg"/><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52.jpeg"/></Relationships>
</file>

<file path=ppt/slides/_rels/slide26.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0.png"/><Relationship Id="rId18" Type="http://schemas.openxmlformats.org/officeDocument/2006/relationships/image" Target="../media/image6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6.png"/><Relationship Id="rId11" Type="http://schemas.openxmlformats.org/officeDocument/2006/relationships/image" Target="../media/image59.png"/><Relationship Id="rId5" Type="http://schemas.openxmlformats.org/officeDocument/2006/relationships/hyperlink" Target="http://www.mispps.com/" TargetMode="External"/><Relationship Id="rId15" Type="http://schemas.openxmlformats.org/officeDocument/2006/relationships/image" Target="../media/image61.png"/><Relationship Id="rId10" Type="http://schemas.openxmlformats.org/officeDocument/2006/relationships/hyperlink" Target="https://www.facebook.com/mispps" TargetMode="External"/><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 name="13 Marco"/>
          <p:cNvSpPr/>
          <p:nvPr/>
        </p:nvSpPr>
        <p:spPr>
          <a:xfrm>
            <a:off x="0" y="0"/>
            <a:ext cx="9144000" cy="6858000"/>
          </a:xfrm>
          <a:prstGeom prst="frame">
            <a:avLst>
              <a:gd name="adj1" fmla="val 6290"/>
            </a:avLst>
          </a:prstGeom>
          <a:blipFill>
            <a:blip r:embed="rId3" cstate="print"/>
            <a:stretch>
              <a:fillRect/>
            </a:stretch>
          </a:blipFill>
          <a:ln>
            <a:solidFill>
              <a:srgbClr val="C00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395536" y="404664"/>
            <a:ext cx="8352928" cy="6048672"/>
          </a:xfrm>
          <a:prstGeom prst="frame">
            <a:avLst>
              <a:gd name="adj1" fmla="val 3181"/>
            </a:avLst>
          </a:prstGeom>
          <a:blipFill>
            <a:blip r:embed="rId4" cstate="print">
              <a:duotone>
                <a:prstClr val="black"/>
                <a:schemeClr val="tx1">
                  <a:tint val="45000"/>
                  <a:satMod val="400000"/>
                </a:schemeClr>
              </a:duotone>
            </a:blip>
            <a:stretch>
              <a:fillRect/>
            </a:stretch>
          </a:blipFill>
          <a:ln>
            <a:solidFill>
              <a:schemeClr val="tx1">
                <a:lumMod val="65000"/>
                <a:lumOff val="35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blipFill>
                <a:blip r:embed="rId5"/>
                <a:stretch>
                  <a:fillRect/>
                </a:stretch>
              </a:blipFill>
            </a:endParaRPr>
          </a:p>
        </p:txBody>
      </p:sp>
      <p:sp>
        <p:nvSpPr>
          <p:cNvPr id="17" name="16 Marco"/>
          <p:cNvSpPr/>
          <p:nvPr/>
        </p:nvSpPr>
        <p:spPr>
          <a:xfrm>
            <a:off x="611560" y="620688"/>
            <a:ext cx="7920880" cy="5616624"/>
          </a:xfrm>
          <a:prstGeom prst="frame">
            <a:avLst>
              <a:gd name="adj1" fmla="val 3252"/>
            </a:avLst>
          </a:prstGeom>
          <a:blipFill>
            <a:blip r:embed="rId3" cstate="print"/>
            <a:stretch>
              <a:fillRect/>
            </a:stretch>
          </a:blipFill>
          <a:ln>
            <a:solidFill>
              <a:srgbClr val="C00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076" name="Picture 52" descr="Rendered Image"/>
          <p:cNvPicPr>
            <a:picLocks noChangeAspect="1" noChangeArrowheads="1"/>
          </p:cNvPicPr>
          <p:nvPr/>
        </p:nvPicPr>
        <p:blipFill>
          <a:blip r:embed="rId6" cstate="print"/>
          <a:srcRect/>
          <a:stretch>
            <a:fillRect/>
          </a:stretch>
        </p:blipFill>
        <p:spPr bwMode="auto">
          <a:xfrm>
            <a:off x="683568" y="980728"/>
            <a:ext cx="3429000" cy="942976"/>
          </a:xfrm>
          <a:prstGeom prst="rect">
            <a:avLst/>
          </a:prstGeom>
          <a:noFill/>
        </p:spPr>
      </p:pic>
      <p:pic>
        <p:nvPicPr>
          <p:cNvPr id="1078" name="Picture 54" descr="Rendered Image"/>
          <p:cNvPicPr>
            <a:picLocks noChangeAspect="1" noChangeArrowheads="1"/>
          </p:cNvPicPr>
          <p:nvPr/>
        </p:nvPicPr>
        <p:blipFill>
          <a:blip r:embed="rId7" cstate="print"/>
          <a:srcRect/>
          <a:stretch>
            <a:fillRect/>
          </a:stretch>
        </p:blipFill>
        <p:spPr bwMode="auto">
          <a:xfrm>
            <a:off x="1547664" y="1700808"/>
            <a:ext cx="1733550" cy="762000"/>
          </a:xfrm>
          <a:prstGeom prst="rect">
            <a:avLst/>
          </a:prstGeom>
          <a:noFill/>
        </p:spPr>
      </p:pic>
      <p:pic>
        <p:nvPicPr>
          <p:cNvPr id="1080" name="Picture 56" descr="Rendered Image"/>
          <p:cNvPicPr>
            <a:picLocks noChangeAspect="1" noChangeArrowheads="1"/>
          </p:cNvPicPr>
          <p:nvPr/>
        </p:nvPicPr>
        <p:blipFill>
          <a:blip r:embed="rId8" cstate="print"/>
          <a:srcRect/>
          <a:stretch>
            <a:fillRect/>
          </a:stretch>
        </p:blipFill>
        <p:spPr bwMode="auto">
          <a:xfrm>
            <a:off x="1331640" y="2420888"/>
            <a:ext cx="2419350" cy="1133476"/>
          </a:xfrm>
          <a:prstGeom prst="rect">
            <a:avLst/>
          </a:prstGeom>
          <a:noFill/>
        </p:spPr>
      </p:pic>
      <p:pic>
        <p:nvPicPr>
          <p:cNvPr id="1082" name="Picture 58" descr="Rendered Image"/>
          <p:cNvPicPr>
            <a:picLocks noChangeAspect="1" noChangeArrowheads="1"/>
          </p:cNvPicPr>
          <p:nvPr/>
        </p:nvPicPr>
        <p:blipFill>
          <a:blip r:embed="rId9" cstate="print"/>
          <a:srcRect/>
          <a:stretch>
            <a:fillRect/>
          </a:stretch>
        </p:blipFill>
        <p:spPr bwMode="auto">
          <a:xfrm>
            <a:off x="1979712" y="3861048"/>
            <a:ext cx="1990725" cy="1047751"/>
          </a:xfrm>
          <a:prstGeom prst="rect">
            <a:avLst/>
          </a:prstGeom>
          <a:noFill/>
        </p:spPr>
      </p:pic>
      <p:pic>
        <p:nvPicPr>
          <p:cNvPr id="1086" name="Picture 62" descr="Rendered Image"/>
          <p:cNvPicPr>
            <a:picLocks noChangeAspect="1" noChangeArrowheads="1"/>
          </p:cNvPicPr>
          <p:nvPr/>
        </p:nvPicPr>
        <p:blipFill>
          <a:blip r:embed="rId10" cstate="print"/>
          <a:srcRect/>
          <a:stretch>
            <a:fillRect/>
          </a:stretch>
        </p:blipFill>
        <p:spPr bwMode="auto">
          <a:xfrm>
            <a:off x="2195736" y="3212976"/>
            <a:ext cx="771525" cy="720080"/>
          </a:xfrm>
          <a:prstGeom prst="rect">
            <a:avLst/>
          </a:prstGeom>
          <a:noFill/>
        </p:spPr>
      </p:pic>
      <p:pic>
        <p:nvPicPr>
          <p:cNvPr id="1090" name="Picture 66" descr="Rendered Image"/>
          <p:cNvPicPr>
            <a:picLocks noChangeAspect="1" noChangeArrowheads="1"/>
          </p:cNvPicPr>
          <p:nvPr/>
        </p:nvPicPr>
        <p:blipFill>
          <a:blip r:embed="rId11" cstate="print"/>
          <a:srcRect/>
          <a:stretch>
            <a:fillRect/>
          </a:stretch>
        </p:blipFill>
        <p:spPr bwMode="auto">
          <a:xfrm>
            <a:off x="971600" y="5445224"/>
            <a:ext cx="2148238" cy="526927"/>
          </a:xfrm>
          <a:prstGeom prst="rect">
            <a:avLst/>
          </a:prstGeom>
          <a:noFill/>
        </p:spPr>
      </p:pic>
      <p:pic>
        <p:nvPicPr>
          <p:cNvPr id="12" name="Picture 3"/>
          <p:cNvPicPr>
            <a:picLocks noChangeAspect="1" noChangeArrowheads="1"/>
          </p:cNvPicPr>
          <p:nvPr/>
        </p:nvPicPr>
        <p:blipFill>
          <a:blip r:embed="rId12" cstate="print"/>
          <a:srcRect/>
          <a:stretch>
            <a:fillRect/>
          </a:stretch>
        </p:blipFill>
        <p:spPr bwMode="auto">
          <a:xfrm>
            <a:off x="4283968" y="1052736"/>
            <a:ext cx="3819525" cy="4791075"/>
          </a:xfrm>
          <a:prstGeom prst="rect">
            <a:avLst/>
          </a:prstGeom>
          <a:noFill/>
          <a:ln w="9525">
            <a:noFill/>
            <a:miter lim="800000"/>
            <a:headEnd/>
            <a:tailEnd/>
          </a:ln>
        </p:spPr>
      </p:pic>
      <p:sp>
        <p:nvSpPr>
          <p:cNvPr id="13" name="12 Rectángulo"/>
          <p:cNvSpPr/>
          <p:nvPr/>
        </p:nvSpPr>
        <p:spPr>
          <a:xfrm>
            <a:off x="0" y="0"/>
            <a:ext cx="9144000" cy="6858000"/>
          </a:xfrm>
          <a:prstGeom prst="rect">
            <a:avLst/>
          </a:prstGeom>
          <a:blipFill>
            <a:blip r:embed="rId1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563">
    <p:sndAc>
      <p:stSnd loop="1">
        <p:snd r:embed="rId2" name="Convención de los heridos de amor - That's amore - André Ri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Effect transition="in" filter="plus(in)">
                                      <p:cBhvr>
                                        <p:cTn id="9" dur="5000"/>
                                        <p:tgtEl>
                                          <p:spTgt spid="14"/>
                                        </p:tgtEl>
                                      </p:cBhvr>
                                    </p:animEffect>
                                  </p:childTnLst>
                                </p:cTn>
                              </p:par>
                              <p:par>
                                <p:cTn id="10" presetID="13" presetClass="entr" presetSubtype="32" fill="hold" grpId="0" nodeType="withEffect">
                                  <p:stCondLst>
                                    <p:cond delay="1500"/>
                                  </p:stCondLst>
                                  <p:childTnLst>
                                    <p:set>
                                      <p:cBhvr>
                                        <p:cTn id="11" dur="1" fill="hold">
                                          <p:stCondLst>
                                            <p:cond delay="0"/>
                                          </p:stCondLst>
                                        </p:cTn>
                                        <p:tgtEl>
                                          <p:spTgt spid="15"/>
                                        </p:tgtEl>
                                        <p:attrNameLst>
                                          <p:attrName>style.visibility</p:attrName>
                                        </p:attrNameLst>
                                      </p:cBhvr>
                                      <p:to>
                                        <p:strVal val="visible"/>
                                      </p:to>
                                    </p:set>
                                    <p:animEffect transition="in" filter="plus(out)">
                                      <p:cBhvr>
                                        <p:cTn id="12" dur="5000"/>
                                        <p:tgtEl>
                                          <p:spTgt spid="15"/>
                                        </p:tgtEl>
                                      </p:cBhvr>
                                    </p:animEffect>
                                  </p:childTnLst>
                                </p:cTn>
                              </p:par>
                              <p:par>
                                <p:cTn id="13" presetID="5" presetClass="entr" presetSubtype="5" fill="hold" grpId="0" nodeType="withEffect">
                                  <p:stCondLst>
                                    <p:cond delay="3000"/>
                                  </p:stCondLst>
                                  <p:childTnLst>
                                    <p:set>
                                      <p:cBhvr>
                                        <p:cTn id="14" dur="1" fill="hold">
                                          <p:stCondLst>
                                            <p:cond delay="0"/>
                                          </p:stCondLst>
                                        </p:cTn>
                                        <p:tgtEl>
                                          <p:spTgt spid="17"/>
                                        </p:tgtEl>
                                        <p:attrNameLst>
                                          <p:attrName>style.visibility</p:attrName>
                                        </p:attrNameLst>
                                      </p:cBhvr>
                                      <p:to>
                                        <p:strVal val="visible"/>
                                      </p:to>
                                    </p:set>
                                    <p:animEffect transition="in" filter="checkerboard(down)">
                                      <p:cBhvr>
                                        <p:cTn id="15" dur="5000"/>
                                        <p:tgtEl>
                                          <p:spTgt spid="17"/>
                                        </p:tgtEl>
                                      </p:cBhvr>
                                    </p:animEffect>
                                  </p:childTnLst>
                                </p:cTn>
                              </p:par>
                              <p:par>
                                <p:cTn id="16" presetID="22" presetClass="entr" presetSubtype="1" fill="hold" nodeType="withEffect">
                                  <p:stCondLst>
                                    <p:cond delay="400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0"/>
                                        <p:tgtEl>
                                          <p:spTgt spid="12"/>
                                        </p:tgtEl>
                                      </p:cBhvr>
                                    </p:animEffect>
                                  </p:childTnLst>
                                </p:cTn>
                              </p:par>
                              <p:par>
                                <p:cTn id="19" presetID="15" presetClass="entr" presetSubtype="0" fill="hold" nodeType="withEffect">
                                  <p:stCondLst>
                                    <p:cond delay="5000"/>
                                  </p:stCondLst>
                                  <p:childTnLst>
                                    <p:set>
                                      <p:cBhvr>
                                        <p:cTn id="20" dur="1" fill="hold">
                                          <p:stCondLst>
                                            <p:cond delay="0"/>
                                          </p:stCondLst>
                                        </p:cTn>
                                        <p:tgtEl>
                                          <p:spTgt spid="1076"/>
                                        </p:tgtEl>
                                        <p:attrNameLst>
                                          <p:attrName>style.visibility</p:attrName>
                                        </p:attrNameLst>
                                      </p:cBhvr>
                                      <p:to>
                                        <p:strVal val="visible"/>
                                      </p:to>
                                    </p:set>
                                    <p:anim calcmode="lin" valueType="num">
                                      <p:cBhvr>
                                        <p:cTn id="21" dur="3000" fill="hold"/>
                                        <p:tgtEl>
                                          <p:spTgt spid="1076"/>
                                        </p:tgtEl>
                                        <p:attrNameLst>
                                          <p:attrName>ppt_w</p:attrName>
                                        </p:attrNameLst>
                                      </p:cBhvr>
                                      <p:tavLst>
                                        <p:tav tm="0">
                                          <p:val>
                                            <p:fltVal val="0"/>
                                          </p:val>
                                        </p:tav>
                                        <p:tav tm="100000">
                                          <p:val>
                                            <p:strVal val="#ppt_w"/>
                                          </p:val>
                                        </p:tav>
                                      </p:tavLst>
                                    </p:anim>
                                    <p:anim calcmode="lin" valueType="num">
                                      <p:cBhvr>
                                        <p:cTn id="22" dur="3000" fill="hold"/>
                                        <p:tgtEl>
                                          <p:spTgt spid="1076"/>
                                        </p:tgtEl>
                                        <p:attrNameLst>
                                          <p:attrName>ppt_h</p:attrName>
                                        </p:attrNameLst>
                                      </p:cBhvr>
                                      <p:tavLst>
                                        <p:tav tm="0">
                                          <p:val>
                                            <p:fltVal val="0"/>
                                          </p:val>
                                        </p:tav>
                                        <p:tav tm="100000">
                                          <p:val>
                                            <p:strVal val="#ppt_h"/>
                                          </p:val>
                                        </p:tav>
                                      </p:tavLst>
                                    </p:anim>
                                    <p:anim calcmode="lin" valueType="num">
                                      <p:cBhvr>
                                        <p:cTn id="23" dur="3000" fill="hold"/>
                                        <p:tgtEl>
                                          <p:spTgt spid="1076"/>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107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6000"/>
                                  </p:stCondLst>
                                  <p:childTnLst>
                                    <p:set>
                                      <p:cBhvr>
                                        <p:cTn id="26" dur="1" fill="hold">
                                          <p:stCondLst>
                                            <p:cond delay="0"/>
                                          </p:stCondLst>
                                        </p:cTn>
                                        <p:tgtEl>
                                          <p:spTgt spid="1078"/>
                                        </p:tgtEl>
                                        <p:attrNameLst>
                                          <p:attrName>style.visibility</p:attrName>
                                        </p:attrNameLst>
                                      </p:cBhvr>
                                      <p:to>
                                        <p:strVal val="visible"/>
                                      </p:to>
                                    </p:set>
                                    <p:anim calcmode="lin" valueType="num">
                                      <p:cBhvr>
                                        <p:cTn id="27" dur="3000" fill="hold"/>
                                        <p:tgtEl>
                                          <p:spTgt spid="1078"/>
                                        </p:tgtEl>
                                        <p:attrNameLst>
                                          <p:attrName>ppt_w</p:attrName>
                                        </p:attrNameLst>
                                      </p:cBhvr>
                                      <p:tavLst>
                                        <p:tav tm="0">
                                          <p:val>
                                            <p:fltVal val="0"/>
                                          </p:val>
                                        </p:tav>
                                        <p:tav tm="100000">
                                          <p:val>
                                            <p:strVal val="#ppt_w"/>
                                          </p:val>
                                        </p:tav>
                                      </p:tavLst>
                                    </p:anim>
                                    <p:anim calcmode="lin" valueType="num">
                                      <p:cBhvr>
                                        <p:cTn id="28" dur="3000" fill="hold"/>
                                        <p:tgtEl>
                                          <p:spTgt spid="1078"/>
                                        </p:tgtEl>
                                        <p:attrNameLst>
                                          <p:attrName>ppt_h</p:attrName>
                                        </p:attrNameLst>
                                      </p:cBhvr>
                                      <p:tavLst>
                                        <p:tav tm="0">
                                          <p:val>
                                            <p:fltVal val="0"/>
                                          </p:val>
                                        </p:tav>
                                        <p:tav tm="100000">
                                          <p:val>
                                            <p:strVal val="#ppt_h"/>
                                          </p:val>
                                        </p:tav>
                                      </p:tavLst>
                                    </p:anim>
                                    <p:anim calcmode="lin" valueType="num">
                                      <p:cBhvr>
                                        <p:cTn id="29" dur="3000" fill="hold"/>
                                        <p:tgtEl>
                                          <p:spTgt spid="107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107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7000"/>
                                  </p:stCondLst>
                                  <p:childTnLst>
                                    <p:set>
                                      <p:cBhvr>
                                        <p:cTn id="32" dur="1" fill="hold">
                                          <p:stCondLst>
                                            <p:cond delay="0"/>
                                          </p:stCondLst>
                                        </p:cTn>
                                        <p:tgtEl>
                                          <p:spTgt spid="1080"/>
                                        </p:tgtEl>
                                        <p:attrNameLst>
                                          <p:attrName>style.visibility</p:attrName>
                                        </p:attrNameLst>
                                      </p:cBhvr>
                                      <p:to>
                                        <p:strVal val="visible"/>
                                      </p:to>
                                    </p:set>
                                    <p:anim calcmode="lin" valueType="num">
                                      <p:cBhvr>
                                        <p:cTn id="33" dur="3000" fill="hold"/>
                                        <p:tgtEl>
                                          <p:spTgt spid="1080"/>
                                        </p:tgtEl>
                                        <p:attrNameLst>
                                          <p:attrName>ppt_w</p:attrName>
                                        </p:attrNameLst>
                                      </p:cBhvr>
                                      <p:tavLst>
                                        <p:tav tm="0">
                                          <p:val>
                                            <p:fltVal val="0"/>
                                          </p:val>
                                        </p:tav>
                                        <p:tav tm="100000">
                                          <p:val>
                                            <p:strVal val="#ppt_w"/>
                                          </p:val>
                                        </p:tav>
                                      </p:tavLst>
                                    </p:anim>
                                    <p:anim calcmode="lin" valueType="num">
                                      <p:cBhvr>
                                        <p:cTn id="34" dur="3000" fill="hold"/>
                                        <p:tgtEl>
                                          <p:spTgt spid="1080"/>
                                        </p:tgtEl>
                                        <p:attrNameLst>
                                          <p:attrName>ppt_h</p:attrName>
                                        </p:attrNameLst>
                                      </p:cBhvr>
                                      <p:tavLst>
                                        <p:tav tm="0">
                                          <p:val>
                                            <p:fltVal val="0"/>
                                          </p:val>
                                        </p:tav>
                                        <p:tav tm="100000">
                                          <p:val>
                                            <p:strVal val="#ppt_h"/>
                                          </p:val>
                                        </p:tav>
                                      </p:tavLst>
                                    </p:anim>
                                    <p:anim calcmode="lin" valueType="num">
                                      <p:cBhvr>
                                        <p:cTn id="35" dur="3000" fill="hold"/>
                                        <p:tgtEl>
                                          <p:spTgt spid="1080"/>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1080"/>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8000"/>
                                  </p:stCondLst>
                                  <p:childTnLst>
                                    <p:set>
                                      <p:cBhvr>
                                        <p:cTn id="38" dur="1" fill="hold">
                                          <p:stCondLst>
                                            <p:cond delay="0"/>
                                          </p:stCondLst>
                                        </p:cTn>
                                        <p:tgtEl>
                                          <p:spTgt spid="1086"/>
                                        </p:tgtEl>
                                        <p:attrNameLst>
                                          <p:attrName>style.visibility</p:attrName>
                                        </p:attrNameLst>
                                      </p:cBhvr>
                                      <p:to>
                                        <p:strVal val="visible"/>
                                      </p:to>
                                    </p:set>
                                    <p:anim calcmode="lin" valueType="num">
                                      <p:cBhvr>
                                        <p:cTn id="39" dur="3000" fill="hold"/>
                                        <p:tgtEl>
                                          <p:spTgt spid="1086"/>
                                        </p:tgtEl>
                                        <p:attrNameLst>
                                          <p:attrName>ppt_w</p:attrName>
                                        </p:attrNameLst>
                                      </p:cBhvr>
                                      <p:tavLst>
                                        <p:tav tm="0">
                                          <p:val>
                                            <p:fltVal val="0"/>
                                          </p:val>
                                        </p:tav>
                                        <p:tav tm="100000">
                                          <p:val>
                                            <p:strVal val="#ppt_w"/>
                                          </p:val>
                                        </p:tav>
                                      </p:tavLst>
                                    </p:anim>
                                    <p:anim calcmode="lin" valueType="num">
                                      <p:cBhvr>
                                        <p:cTn id="40" dur="3000" fill="hold"/>
                                        <p:tgtEl>
                                          <p:spTgt spid="1086"/>
                                        </p:tgtEl>
                                        <p:attrNameLst>
                                          <p:attrName>ppt_h</p:attrName>
                                        </p:attrNameLst>
                                      </p:cBhvr>
                                      <p:tavLst>
                                        <p:tav tm="0">
                                          <p:val>
                                            <p:fltVal val="0"/>
                                          </p:val>
                                        </p:tav>
                                        <p:tav tm="100000">
                                          <p:val>
                                            <p:strVal val="#ppt_h"/>
                                          </p:val>
                                        </p:tav>
                                      </p:tavLst>
                                    </p:anim>
                                    <p:anim calcmode="lin" valueType="num">
                                      <p:cBhvr>
                                        <p:cTn id="41" dur="3000" fill="hold"/>
                                        <p:tgtEl>
                                          <p:spTgt spid="1086"/>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086"/>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8500"/>
                                  </p:stCondLst>
                                  <p:childTnLst>
                                    <p:set>
                                      <p:cBhvr>
                                        <p:cTn id="44" dur="1" fill="hold">
                                          <p:stCondLst>
                                            <p:cond delay="0"/>
                                          </p:stCondLst>
                                        </p:cTn>
                                        <p:tgtEl>
                                          <p:spTgt spid="1082"/>
                                        </p:tgtEl>
                                        <p:attrNameLst>
                                          <p:attrName>style.visibility</p:attrName>
                                        </p:attrNameLst>
                                      </p:cBhvr>
                                      <p:to>
                                        <p:strVal val="visible"/>
                                      </p:to>
                                    </p:set>
                                    <p:anim calcmode="lin" valueType="num">
                                      <p:cBhvr>
                                        <p:cTn id="45" dur="3000" fill="hold"/>
                                        <p:tgtEl>
                                          <p:spTgt spid="1082"/>
                                        </p:tgtEl>
                                        <p:attrNameLst>
                                          <p:attrName>ppt_w</p:attrName>
                                        </p:attrNameLst>
                                      </p:cBhvr>
                                      <p:tavLst>
                                        <p:tav tm="0">
                                          <p:val>
                                            <p:fltVal val="0"/>
                                          </p:val>
                                        </p:tav>
                                        <p:tav tm="100000">
                                          <p:val>
                                            <p:strVal val="#ppt_w"/>
                                          </p:val>
                                        </p:tav>
                                      </p:tavLst>
                                    </p:anim>
                                    <p:anim calcmode="lin" valueType="num">
                                      <p:cBhvr>
                                        <p:cTn id="46" dur="3000" fill="hold"/>
                                        <p:tgtEl>
                                          <p:spTgt spid="1082"/>
                                        </p:tgtEl>
                                        <p:attrNameLst>
                                          <p:attrName>ppt_h</p:attrName>
                                        </p:attrNameLst>
                                      </p:cBhvr>
                                      <p:tavLst>
                                        <p:tav tm="0">
                                          <p:val>
                                            <p:fltVal val="0"/>
                                          </p:val>
                                        </p:tav>
                                        <p:tav tm="100000">
                                          <p:val>
                                            <p:strVal val="#ppt_h"/>
                                          </p:val>
                                        </p:tav>
                                      </p:tavLst>
                                    </p:anim>
                                    <p:anim calcmode="lin" valueType="num">
                                      <p:cBhvr>
                                        <p:cTn id="47" dur="3000" fill="hold"/>
                                        <p:tgtEl>
                                          <p:spTgt spid="1082"/>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1082"/>
                                        </p:tgtEl>
                                        <p:attrNameLst>
                                          <p:attrName>ppt_y</p:attrName>
                                        </p:attrNameLst>
                                      </p:cBhvr>
                                      <p:tavLst>
                                        <p:tav tm="0" fmla="#ppt_y+(sin(-2*pi*(1-$))*-#ppt_x+cos(-2*pi*(1-$))*(1-#ppt_y))*(1-$)">
                                          <p:val>
                                            <p:fltVal val="0"/>
                                          </p:val>
                                        </p:tav>
                                        <p:tav tm="100000">
                                          <p:val>
                                            <p:fltVal val="1"/>
                                          </p:val>
                                        </p:tav>
                                      </p:tavLst>
                                    </p:anim>
                                  </p:childTnLst>
                                </p:cTn>
                              </p:par>
                              <p:par>
                                <p:cTn id="49" presetID="52" presetClass="entr" presetSubtype="0" fill="hold" nodeType="withEffect">
                                  <p:stCondLst>
                                    <p:cond delay="9500"/>
                                  </p:stCondLst>
                                  <p:childTnLst>
                                    <p:set>
                                      <p:cBhvr>
                                        <p:cTn id="50" dur="1" fill="hold">
                                          <p:stCondLst>
                                            <p:cond delay="0"/>
                                          </p:stCondLst>
                                        </p:cTn>
                                        <p:tgtEl>
                                          <p:spTgt spid="1090"/>
                                        </p:tgtEl>
                                        <p:attrNameLst>
                                          <p:attrName>style.visibility</p:attrName>
                                        </p:attrNameLst>
                                      </p:cBhvr>
                                      <p:to>
                                        <p:strVal val="visible"/>
                                      </p:to>
                                    </p:set>
                                    <p:animScale>
                                      <p:cBhvr>
                                        <p:cTn id="51" dur="3000" decel="50000" fill="hold">
                                          <p:stCondLst>
                                            <p:cond delay="0"/>
                                          </p:stCondLst>
                                        </p:cTn>
                                        <p:tgtEl>
                                          <p:spTgt spid="10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3000" decel="50000" fill="hold">
                                          <p:stCondLst>
                                            <p:cond delay="0"/>
                                          </p:stCondLst>
                                        </p:cTn>
                                        <p:tgtEl>
                                          <p:spTgt spid="1090"/>
                                        </p:tgtEl>
                                        <p:attrNameLst>
                                          <p:attrName>ppt_x</p:attrName>
                                          <p:attrName>ppt_y</p:attrName>
                                        </p:attrNameLst>
                                      </p:cBhvr>
                                    </p:animMotion>
                                    <p:animEffect transition="in" filter="fade">
                                      <p:cBhvr>
                                        <p:cTn id="53" dur="3000"/>
                                        <p:tgtEl>
                                          <p:spTgt spid="10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E1700"/>
            </a:gs>
            <a:gs pos="50000">
              <a:srgbClr val="DE9410"/>
            </a:gs>
            <a:gs pos="89000">
              <a:srgbClr val="6B3305"/>
            </a:gs>
          </a:gsLst>
          <a:lin ang="5400000" scaled="1"/>
          <a:tileRect/>
        </a:gradFill>
        <a:effectLst/>
      </p:bgPr>
    </p:bg>
    <p:spTree>
      <p:nvGrpSpPr>
        <p:cNvPr id="1" name=""/>
        <p:cNvGrpSpPr/>
        <p:nvPr/>
      </p:nvGrpSpPr>
      <p:grpSpPr>
        <a:xfrm>
          <a:off x="0" y="0"/>
          <a:ext cx="0" cy="0"/>
          <a:chOff x="0" y="0"/>
          <a:chExt cx="0" cy="0"/>
        </a:xfrm>
      </p:grpSpPr>
      <p:pic>
        <p:nvPicPr>
          <p:cNvPr id="16386" name="Picture 2" descr="D:\Nueva carpeta\PPS DE CREACION PROPIA - EXCLUSIVOS\- Convención de los Heridos de Amor\Imágenes\1gfJQ-2JY-2.jpg"/>
          <p:cNvPicPr>
            <a:picLocks noChangeAspect="1" noChangeArrowheads="1"/>
          </p:cNvPicPr>
          <p:nvPr/>
        </p:nvPicPr>
        <p:blipFill>
          <a:blip r:embed="rId3" cstate="print"/>
          <a:srcRect/>
          <a:stretch>
            <a:fillRect/>
          </a:stretch>
        </p:blipFill>
        <p:spPr bwMode="auto">
          <a:xfrm>
            <a:off x="0" y="0"/>
            <a:ext cx="9156700" cy="6870700"/>
          </a:xfrm>
          <a:prstGeom prst="rect">
            <a:avLst/>
          </a:prstGeom>
          <a:noFill/>
        </p:spPr>
      </p:pic>
      <p:sp>
        <p:nvSpPr>
          <p:cNvPr id="28674" name="Rectangle 2"/>
          <p:cNvSpPr>
            <a:spLocks noChangeArrowheads="1"/>
          </p:cNvSpPr>
          <p:nvPr/>
        </p:nvSpPr>
        <p:spPr bwMode="auto">
          <a:xfrm>
            <a:off x="2843808" y="1988840"/>
            <a:ext cx="4104456" cy="17653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rthographicFront"/>
              <a:lightRig rig="threePt" dir="t"/>
            </a:scene3d>
            <a:sp3d extrusionH="57150">
              <a:bevelT w="69850" h="69850" prst="divot"/>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54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Old English Text MT" pitchFamily="66" charset="0"/>
                <a:ea typeface="Times New Roman" pitchFamily="18" charset="0"/>
                <a:cs typeface="Times New Roman" pitchFamily="18" charset="0"/>
              </a:rPr>
              <a:t>Disposiciones generales:</a:t>
            </a:r>
            <a:endParaRPr kumimoji="0" lang="es-ES" sz="5400" b="0"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Old English Text MT" pitchFamily="66" charset="0"/>
              <a:cs typeface="Arial" pitchFamily="34" charset="0"/>
            </a:endParaRPr>
          </a:p>
        </p:txBody>
      </p:sp>
      <p:pic>
        <p:nvPicPr>
          <p:cNvPr id="16387" name="Picture 3" descr="D:\Nueva carpeta\Mis Imágenes\corazones\valenti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3563888" y="3933056"/>
            <a:ext cx="2160240" cy="1306664"/>
          </a:xfrm>
          <a:prstGeom prst="rect">
            <a:avLst/>
          </a:prstGeom>
          <a:noFill/>
        </p:spPr>
      </p:pic>
      <p:sp>
        <p:nvSpPr>
          <p:cNvPr id="5" name="4 Triángulo isósceles"/>
          <p:cNvSpPr/>
          <p:nvPr/>
        </p:nvSpPr>
        <p:spPr>
          <a:xfrm>
            <a:off x="0" y="3429000"/>
            <a:ext cx="9144000" cy="3429000"/>
          </a:xfrm>
          <a:prstGeom prst="triangle">
            <a:avLst>
              <a:gd name="adj" fmla="val 50000"/>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Triángulo isósceles"/>
          <p:cNvSpPr/>
          <p:nvPr/>
        </p:nvSpPr>
        <p:spPr>
          <a:xfrm flipH="1" flipV="1">
            <a:off x="0" y="0"/>
            <a:ext cx="9144000" cy="3429000"/>
          </a:xfrm>
          <a:prstGeom prst="triangle">
            <a:avLst>
              <a:gd name="adj" fmla="val 50000"/>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Triángulo isósceles"/>
          <p:cNvSpPr/>
          <p:nvPr/>
        </p:nvSpPr>
        <p:spPr>
          <a:xfrm rot="5400000">
            <a:off x="-1106996" y="1106996"/>
            <a:ext cx="6858000" cy="4644008"/>
          </a:xfrm>
          <a:prstGeom prst="triangle">
            <a:avLst>
              <a:gd name="adj" fmla="val 50483"/>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7 Triángulo isósceles"/>
          <p:cNvSpPr/>
          <p:nvPr/>
        </p:nvSpPr>
        <p:spPr>
          <a:xfrm rot="5400000" flipH="1" flipV="1">
            <a:off x="3392996" y="1106996"/>
            <a:ext cx="6858000" cy="4644008"/>
          </a:xfrm>
          <a:prstGeom prst="triangle">
            <a:avLst>
              <a:gd name="adj" fmla="val 50000"/>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8 Rectángulo"/>
          <p:cNvSpPr/>
          <p:nvPr/>
        </p:nvSpPr>
        <p:spPr>
          <a:xfrm>
            <a:off x="0" y="0"/>
            <a:ext cx="9144000" cy="6858000"/>
          </a:xfrm>
          <a:prstGeom prst="rect">
            <a:avLst/>
          </a:prstGeom>
          <a:blipFill>
            <a:blip r:embed="rId6"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ustDataLst>
      <p:tags r:id="rId1"/>
    </p:custDataLst>
  </p:cSld>
  <p:clrMapOvr>
    <a:masterClrMapping/>
  </p:clrMapOvr>
  <p:transition spd="slow" advClick="0" advTm="82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6"/>
                                        </p:tgtEl>
                                        <p:attrNameLst>
                                          <p:attrName>ppt_x</p:attrName>
                                        </p:attrNameLst>
                                      </p:cBhvr>
                                      <p:tavLst>
                                        <p:tav tm="0">
                                          <p:val>
                                            <p:strVal val="ppt_x"/>
                                          </p:val>
                                        </p:tav>
                                        <p:tav tm="100000">
                                          <p:val>
                                            <p:strVal val="ppt_x"/>
                                          </p:val>
                                        </p:tav>
                                      </p:tavLst>
                                    </p:anim>
                                    <p:anim calcmode="lin" valueType="num">
                                      <p:cBhvr>
                                        <p:cTn id="9" dur="5000"/>
                                        <p:tgtEl>
                                          <p:spTgt spid="6"/>
                                        </p:tgtEl>
                                        <p:attrNameLst>
                                          <p:attrName>ppt_y</p:attrName>
                                        </p:attrNameLst>
                                      </p:cBhvr>
                                      <p:tavLst>
                                        <p:tav tm="0">
                                          <p:val>
                                            <p:strVal val="ppt_y"/>
                                          </p:val>
                                        </p:tav>
                                        <p:tav tm="100000">
                                          <p:val>
                                            <p:strVal val="ppt_y-ppt_h/2"/>
                                          </p:val>
                                        </p:tav>
                                      </p:tavLst>
                                    </p:anim>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5000"/>
                                        <p:tgtEl>
                                          <p:spTgt spid="7"/>
                                        </p:tgtEl>
                                        <p:attrNameLst>
                                          <p:attrName>ppt_x</p:attrName>
                                        </p:attrNameLst>
                                      </p:cBhvr>
                                      <p:tavLst>
                                        <p:tav tm="0">
                                          <p:val>
                                            <p:strVal val="ppt_x"/>
                                          </p:val>
                                        </p:tav>
                                        <p:tav tm="100000">
                                          <p:val>
                                            <p:strVal val="ppt_x-ppt_w/2"/>
                                          </p:val>
                                        </p:tav>
                                      </p:tavLst>
                                    </p:anim>
                                    <p:anim calcmode="lin" valueType="num">
                                      <p:cBhvr>
                                        <p:cTn id="15" dur="5000"/>
                                        <p:tgtEl>
                                          <p:spTgt spid="7"/>
                                        </p:tgtEl>
                                        <p:attrNameLst>
                                          <p:attrName>ppt_y</p:attrName>
                                        </p:attrNameLst>
                                      </p:cBhvr>
                                      <p:tavLst>
                                        <p:tav tm="0">
                                          <p:val>
                                            <p:strVal val="ppt_y"/>
                                          </p:val>
                                        </p:tav>
                                        <p:tav tm="100000">
                                          <p:val>
                                            <p:strVal val="ppt_y"/>
                                          </p:val>
                                        </p:tav>
                                      </p:tavLst>
                                    </p:anim>
                                    <p:anim calcmode="lin" valueType="num">
                                      <p:cBhvr>
                                        <p:cTn id="16" dur="5000"/>
                                        <p:tgtEl>
                                          <p:spTgt spid="7"/>
                                        </p:tgtEl>
                                        <p:attrNameLst>
                                          <p:attrName>ppt_w</p:attrName>
                                        </p:attrNameLst>
                                      </p:cBhvr>
                                      <p:tavLst>
                                        <p:tav tm="0">
                                          <p:val>
                                            <p:strVal val="ppt_w"/>
                                          </p:val>
                                        </p:tav>
                                        <p:tav tm="100000">
                                          <p:val>
                                            <p:fltVal val="0"/>
                                          </p:val>
                                        </p:tav>
                                      </p:tavLst>
                                    </p:anim>
                                    <p:anim calcmode="lin" valueType="num">
                                      <p:cBhvr>
                                        <p:cTn id="17" dur="5000"/>
                                        <p:tgtEl>
                                          <p:spTgt spid="7"/>
                                        </p:tgtEl>
                                        <p:attrNameLst>
                                          <p:attrName>ppt_h</p:attrName>
                                        </p:attrNameLst>
                                      </p:cBhvr>
                                      <p:tavLst>
                                        <p:tav tm="0">
                                          <p:val>
                                            <p:strVal val="ppt_h"/>
                                          </p:val>
                                        </p:tav>
                                        <p:tav tm="100000">
                                          <p:val>
                                            <p:strVal val="ppt_h"/>
                                          </p:val>
                                        </p:tav>
                                      </p:tavLst>
                                    </p:anim>
                                    <p:set>
                                      <p:cBhvr>
                                        <p:cTn id="18" dur="1" fill="hold">
                                          <p:stCondLst>
                                            <p:cond delay="4999"/>
                                          </p:stCondLst>
                                        </p:cTn>
                                        <p:tgtEl>
                                          <p:spTgt spid="7"/>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5000"/>
                                        <p:tgtEl>
                                          <p:spTgt spid="8"/>
                                        </p:tgtEl>
                                        <p:attrNameLst>
                                          <p:attrName>ppt_x</p:attrName>
                                        </p:attrNameLst>
                                      </p:cBhvr>
                                      <p:tavLst>
                                        <p:tav tm="0">
                                          <p:val>
                                            <p:strVal val="ppt_x"/>
                                          </p:val>
                                        </p:tav>
                                        <p:tav tm="100000">
                                          <p:val>
                                            <p:strVal val="ppt_x+ppt_w/2"/>
                                          </p:val>
                                        </p:tav>
                                      </p:tavLst>
                                    </p:anim>
                                    <p:anim calcmode="lin" valueType="num">
                                      <p:cBhvr>
                                        <p:cTn id="21" dur="5000"/>
                                        <p:tgtEl>
                                          <p:spTgt spid="8"/>
                                        </p:tgtEl>
                                        <p:attrNameLst>
                                          <p:attrName>ppt_y</p:attrName>
                                        </p:attrNameLst>
                                      </p:cBhvr>
                                      <p:tavLst>
                                        <p:tav tm="0">
                                          <p:val>
                                            <p:strVal val="ppt_y"/>
                                          </p:val>
                                        </p:tav>
                                        <p:tav tm="100000">
                                          <p:val>
                                            <p:strVal val="ppt_y"/>
                                          </p:val>
                                        </p:tav>
                                      </p:tavLst>
                                    </p:anim>
                                    <p:anim calcmode="lin" valueType="num">
                                      <p:cBhvr>
                                        <p:cTn id="22" dur="5000"/>
                                        <p:tgtEl>
                                          <p:spTgt spid="8"/>
                                        </p:tgtEl>
                                        <p:attrNameLst>
                                          <p:attrName>ppt_w</p:attrName>
                                        </p:attrNameLst>
                                      </p:cBhvr>
                                      <p:tavLst>
                                        <p:tav tm="0">
                                          <p:val>
                                            <p:strVal val="ppt_w"/>
                                          </p:val>
                                        </p:tav>
                                        <p:tav tm="100000">
                                          <p:val>
                                            <p:fltVal val="0"/>
                                          </p:val>
                                        </p:tav>
                                      </p:tavLst>
                                    </p:anim>
                                    <p:anim calcmode="lin" valueType="num">
                                      <p:cBhvr>
                                        <p:cTn id="23" dur="5000"/>
                                        <p:tgtEl>
                                          <p:spTgt spid="8"/>
                                        </p:tgtEl>
                                        <p:attrNameLst>
                                          <p:attrName>ppt_h</p:attrName>
                                        </p:attrNameLst>
                                      </p:cBhvr>
                                      <p:tavLst>
                                        <p:tav tm="0">
                                          <p:val>
                                            <p:strVal val="ppt_h"/>
                                          </p:val>
                                        </p:tav>
                                        <p:tav tm="100000">
                                          <p:val>
                                            <p:strVal val="ppt_h"/>
                                          </p:val>
                                        </p:tav>
                                      </p:tavLst>
                                    </p:anim>
                                    <p:set>
                                      <p:cBhvr>
                                        <p:cTn id="24" dur="1" fill="hold">
                                          <p:stCondLst>
                                            <p:cond delay="4999"/>
                                          </p:stCondLst>
                                        </p:cTn>
                                        <p:tgtEl>
                                          <p:spTgt spid="8"/>
                                        </p:tgtEl>
                                        <p:attrNameLst>
                                          <p:attrName>style.visibility</p:attrName>
                                        </p:attrNameLst>
                                      </p:cBhvr>
                                      <p:to>
                                        <p:strVal val="hidden"/>
                                      </p:to>
                                    </p:set>
                                  </p:childTnLst>
                                </p:cTn>
                              </p:par>
                              <p:par>
                                <p:cTn id="25" presetID="17" presetClass="exit" presetSubtype="4" fill="hold" grpId="0" nodeType="withEffect">
                                  <p:stCondLst>
                                    <p:cond delay="0"/>
                                  </p:stCondLst>
                                  <p:childTnLst>
                                    <p:anim calcmode="lin" valueType="num">
                                      <p:cBhvr>
                                        <p:cTn id="26" dur="5000"/>
                                        <p:tgtEl>
                                          <p:spTgt spid="5"/>
                                        </p:tgtEl>
                                        <p:attrNameLst>
                                          <p:attrName>ppt_x</p:attrName>
                                        </p:attrNameLst>
                                      </p:cBhvr>
                                      <p:tavLst>
                                        <p:tav tm="0">
                                          <p:val>
                                            <p:strVal val="ppt_x"/>
                                          </p:val>
                                        </p:tav>
                                        <p:tav tm="100000">
                                          <p:val>
                                            <p:strVal val="ppt_x"/>
                                          </p:val>
                                        </p:tav>
                                      </p:tavLst>
                                    </p:anim>
                                    <p:anim calcmode="lin" valueType="num">
                                      <p:cBhvr>
                                        <p:cTn id="27" dur="5000"/>
                                        <p:tgtEl>
                                          <p:spTgt spid="5"/>
                                        </p:tgtEl>
                                        <p:attrNameLst>
                                          <p:attrName>ppt_y</p:attrName>
                                        </p:attrNameLst>
                                      </p:cBhvr>
                                      <p:tavLst>
                                        <p:tav tm="0">
                                          <p:val>
                                            <p:strVal val="ppt_y"/>
                                          </p:val>
                                        </p:tav>
                                        <p:tav tm="100000">
                                          <p:val>
                                            <p:strVal val="ppt_y+ppt_h/2"/>
                                          </p:val>
                                        </p:tav>
                                      </p:tavLst>
                                    </p:anim>
                                    <p:anim calcmode="lin" valueType="num">
                                      <p:cBhvr>
                                        <p:cTn id="28" dur="5000"/>
                                        <p:tgtEl>
                                          <p:spTgt spid="5"/>
                                        </p:tgtEl>
                                        <p:attrNameLst>
                                          <p:attrName>ppt_w</p:attrName>
                                        </p:attrNameLst>
                                      </p:cBhvr>
                                      <p:tavLst>
                                        <p:tav tm="0">
                                          <p:val>
                                            <p:strVal val="ppt_w"/>
                                          </p:val>
                                        </p:tav>
                                        <p:tav tm="100000">
                                          <p:val>
                                            <p:strVal val="ppt_w"/>
                                          </p:val>
                                        </p:tav>
                                      </p:tavLst>
                                    </p:anim>
                                    <p:anim calcmode="lin" valueType="num">
                                      <p:cBhvr>
                                        <p:cTn id="29" dur="5000"/>
                                        <p:tgtEl>
                                          <p:spTgt spid="5"/>
                                        </p:tgtEl>
                                        <p:attrNameLst>
                                          <p:attrName>ppt_h</p:attrName>
                                        </p:attrNameLst>
                                      </p:cBhvr>
                                      <p:tavLst>
                                        <p:tav tm="0">
                                          <p:val>
                                            <p:strVal val="ppt_h"/>
                                          </p:val>
                                        </p:tav>
                                        <p:tav tm="100000">
                                          <p:val>
                                            <p:fltVal val="0"/>
                                          </p:val>
                                        </p:tav>
                                      </p:tavLst>
                                    </p:anim>
                                    <p:set>
                                      <p:cBhvr>
                                        <p:cTn id="30" dur="1" fill="hold">
                                          <p:stCondLst>
                                            <p:cond delay="4999"/>
                                          </p:stCondLst>
                                        </p:cTn>
                                        <p:tgtEl>
                                          <p:spTgt spid="5"/>
                                        </p:tgtEl>
                                        <p:attrNameLst>
                                          <p:attrName>style.visibility</p:attrName>
                                        </p:attrNameLst>
                                      </p:cBhvr>
                                      <p:to>
                                        <p:strVal val="hidden"/>
                                      </p:to>
                                    </p:set>
                                  </p:childTnLst>
                                </p:cTn>
                              </p:par>
                              <p:par>
                                <p:cTn id="31" presetID="21" presetClass="entr" presetSubtype="4" fill="hold" nodeType="withEffect">
                                  <p:stCondLst>
                                    <p:cond delay="0"/>
                                  </p:stCondLst>
                                  <p:childTnLst>
                                    <p:set>
                                      <p:cBhvr>
                                        <p:cTn id="32" dur="1" fill="hold">
                                          <p:stCondLst>
                                            <p:cond delay="0"/>
                                          </p:stCondLst>
                                        </p:cTn>
                                        <p:tgtEl>
                                          <p:spTgt spid="16386"/>
                                        </p:tgtEl>
                                        <p:attrNameLst>
                                          <p:attrName>style.visibility</p:attrName>
                                        </p:attrNameLst>
                                      </p:cBhvr>
                                      <p:to>
                                        <p:strVal val="visible"/>
                                      </p:to>
                                    </p:set>
                                    <p:animEffect transition="in" filter="wheel(4)">
                                      <p:cBhvr>
                                        <p:cTn id="33" dur="5000"/>
                                        <p:tgtEl>
                                          <p:spTgt spid="16386"/>
                                        </p:tgtEl>
                                      </p:cBhvr>
                                    </p:animEffect>
                                  </p:childTnLst>
                                </p:cTn>
                              </p:par>
                              <p:par>
                                <p:cTn id="34" presetID="40" presetClass="entr" presetSubtype="0" fill="hold" grpId="0" nodeType="withEffect">
                                  <p:stCondLst>
                                    <p:cond delay="3000"/>
                                  </p:stCondLst>
                                  <p:iterate type="lt">
                                    <p:tmPct val="10000"/>
                                  </p:iterate>
                                  <p:childTnLst>
                                    <p:set>
                                      <p:cBhvr>
                                        <p:cTn id="35" dur="1" fill="hold">
                                          <p:stCondLst>
                                            <p:cond delay="0"/>
                                          </p:stCondLst>
                                        </p:cTn>
                                        <p:tgtEl>
                                          <p:spTgt spid="28674"/>
                                        </p:tgtEl>
                                        <p:attrNameLst>
                                          <p:attrName>style.visibility</p:attrName>
                                        </p:attrNameLst>
                                      </p:cBhvr>
                                      <p:to>
                                        <p:strVal val="visible"/>
                                      </p:to>
                                    </p:set>
                                    <p:animEffect transition="in" filter="fade">
                                      <p:cBhvr>
                                        <p:cTn id="36" dur="1000"/>
                                        <p:tgtEl>
                                          <p:spTgt spid="28674"/>
                                        </p:tgtEl>
                                      </p:cBhvr>
                                    </p:animEffect>
                                    <p:anim calcmode="lin" valueType="num">
                                      <p:cBhvr>
                                        <p:cTn id="37" dur="1000" fill="hold"/>
                                        <p:tgtEl>
                                          <p:spTgt spid="28674"/>
                                        </p:tgtEl>
                                        <p:attrNameLst>
                                          <p:attrName>ppt_x</p:attrName>
                                        </p:attrNameLst>
                                      </p:cBhvr>
                                      <p:tavLst>
                                        <p:tav tm="0">
                                          <p:val>
                                            <p:strVal val="#ppt_x-.1"/>
                                          </p:val>
                                        </p:tav>
                                        <p:tav tm="100000">
                                          <p:val>
                                            <p:strVal val="#ppt_x"/>
                                          </p:val>
                                        </p:tav>
                                      </p:tavLst>
                                    </p:anim>
                                    <p:anim calcmode="lin" valueType="num">
                                      <p:cBhvr>
                                        <p:cTn id="38" dur="1000" fill="hold"/>
                                        <p:tgtEl>
                                          <p:spTgt spid="28674"/>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4000"/>
                                  </p:stCondLst>
                                  <p:childTnLst>
                                    <p:set>
                                      <p:cBhvr>
                                        <p:cTn id="40" dur="1" fill="hold">
                                          <p:stCondLst>
                                            <p:cond delay="0"/>
                                          </p:stCondLst>
                                        </p:cTn>
                                        <p:tgtEl>
                                          <p:spTgt spid="16387"/>
                                        </p:tgtEl>
                                        <p:attrNameLst>
                                          <p:attrName>style.visibility</p:attrName>
                                        </p:attrNameLst>
                                      </p:cBhvr>
                                      <p:to>
                                        <p:strVal val="visible"/>
                                      </p:to>
                                    </p:set>
                                    <p:animEffect transition="in" filter="fade">
                                      <p:cBhvr>
                                        <p:cTn id="41" dur="50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5" grpId="0" animBg="1"/>
      <p:bldP spid="6" grpId="0" animBg="1"/>
      <p:bldP spid="7"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4" name="3 Rectángulo"/>
          <p:cNvSpPr/>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362" name="Picture 2" descr="D:\Nueva carpeta\PPS DE CREACION PROPIA - EXCLUSIVOS\- Convención de los Heridos de Amor\Imágenes\3 - 11JRy-599-3.jpg"/>
          <p:cNvPicPr>
            <a:picLocks noChangeAspect="1" noChangeArrowheads="1"/>
          </p:cNvPicPr>
          <p:nvPr/>
        </p:nvPicPr>
        <p:blipFill>
          <a:blip r:embed="rId2" cstate="print"/>
          <a:srcRect/>
          <a:stretch>
            <a:fillRect/>
          </a:stretch>
        </p:blipFill>
        <p:spPr bwMode="auto">
          <a:xfrm>
            <a:off x="-6350" y="0"/>
            <a:ext cx="9156700" cy="6864350"/>
          </a:xfrm>
          <a:prstGeom prst="rect">
            <a:avLst/>
          </a:prstGeom>
          <a:noFill/>
        </p:spPr>
      </p:pic>
      <p:sp>
        <p:nvSpPr>
          <p:cNvPr id="27649" name="Rectangle 1"/>
          <p:cNvSpPr>
            <a:spLocks noChangeArrowheads="1"/>
          </p:cNvSpPr>
          <p:nvPr/>
        </p:nvSpPr>
        <p:spPr bwMode="auto">
          <a:xfrm>
            <a:off x="4932040" y="723474"/>
            <a:ext cx="36004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14350" marR="0" lvl="0" indent="-514350" algn="ctr" defTabSz="914400" rtl="0" eaLnBrk="1" fontAlgn="base" latinLnBrk="0" hangingPunct="1">
              <a:lnSpc>
                <a:spcPct val="100000"/>
              </a:lnSpc>
              <a:spcBef>
                <a:spcPct val="0"/>
              </a:spcBef>
              <a:spcAft>
                <a:spcPct val="0"/>
              </a:spcAft>
              <a:buClrTx/>
              <a:buSzTx/>
              <a:buFont typeface="+mj-lt"/>
              <a:buAutoNum type="alphaUcPeriod"/>
              <a:tabLst/>
            </a:pP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Considerando que </a:t>
            </a:r>
            <a:r>
              <a:rPr lang="es-ES" sz="3200" b="1"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e</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l dicho</a:t>
            </a:r>
            <a:r>
              <a:rPr kumimoji="0" lang="es-ES" sz="3200" b="1" i="0" u="none" strike="noStrike" cap="none" normalizeH="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de que, </a:t>
            </a:r>
          </a:p>
          <a:p>
            <a:pPr marL="0" marR="0" lvl="0" indent="0" defTabSz="914400" rtl="0" eaLnBrk="1" fontAlgn="base" latinLnBrk="0" hangingPunct="1">
              <a:lnSpc>
                <a:spcPct val="100000"/>
              </a:lnSpc>
              <a:spcBef>
                <a:spcPct val="0"/>
              </a:spcBef>
              <a:spcAft>
                <a:spcPct val="0"/>
              </a:spcAft>
              <a:buClrTx/>
              <a:buSzTx/>
              <a:buFontTx/>
              <a:buNone/>
              <a:tabLst/>
            </a:pPr>
            <a:r>
              <a:rPr lang="es-ES" sz="3200" b="1"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En el amor y en la </a:t>
            </a:r>
          </a:p>
          <a:p>
            <a:pPr marL="0" marR="0" lvl="0" indent="0" defTabSz="914400" rtl="0" eaLnBrk="1" fontAlgn="base" latinLnBrk="0" hangingPunct="1">
              <a:lnSpc>
                <a:spcPct val="100000"/>
              </a:lnSpc>
              <a:spcBef>
                <a:spcPct val="0"/>
              </a:spcBef>
              <a:spcAft>
                <a:spcPct val="0"/>
              </a:spcAft>
              <a:buClrTx/>
              <a:buSzTx/>
              <a:buFontTx/>
              <a:buNone/>
              <a:tabLst/>
            </a:pPr>
            <a:r>
              <a:rPr lang="es-ES" sz="3200" b="1"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guerra </a:t>
            </a:r>
            <a:r>
              <a:rPr kumimoji="0" lang="es-ES" sz="3200" b="1" i="0" u="none" strike="noStrike" cap="none" normalizeH="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todo</a:t>
            </a:r>
            <a:r>
              <a:rPr lang="es-ES" sz="3200" b="1"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vale”,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es completamente verdadero;</a:t>
            </a:r>
            <a:endParaRPr kumimoji="0" lang="es-ES" sz="3200" b="0" i="0" u="none" strike="noStrike" cap="none" normalizeH="0" baseline="0" dirty="0" smtClean="0">
              <a:ln w="9525">
                <a:solidFill>
                  <a:srgbClr val="8A0000"/>
                </a:solidFill>
              </a:ln>
              <a:solidFill>
                <a:srgbClr val="FF0000"/>
              </a:solidFill>
              <a:effectLst>
                <a:outerShdw blurRad="38100" dist="38100" dir="2700000" algn="tl">
                  <a:srgbClr val="000000">
                    <a:alpha val="43137"/>
                  </a:srgbClr>
                </a:outerShdw>
              </a:effectLst>
              <a:latin typeface="Vivaldi" pitchFamily="66" charset="0"/>
              <a:cs typeface="Arial" pitchFamily="34" charset="0"/>
            </a:endParaRPr>
          </a:p>
        </p:txBody>
      </p:sp>
      <p:sp>
        <p:nvSpPr>
          <p:cNvPr id="5" name="4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checkerboard(across)">
                                      <p:cBhvr>
                                        <p:cTn id="9" dur="5000"/>
                                        <p:tgtEl>
                                          <p:spTgt spid="4"/>
                                        </p:tgtEl>
                                      </p:cBhvr>
                                    </p:animEffect>
                                  </p:childTnLst>
                                </p:cTn>
                              </p:par>
                              <p:par>
                                <p:cTn id="10" presetID="5" presetClass="entr" presetSubtype="5" fill="hold" nodeType="with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checkerboard(down)">
                                      <p:cBhvr>
                                        <p:cTn id="12" dur="5000"/>
                                        <p:tgtEl>
                                          <p:spTgt spid="15362"/>
                                        </p:tgtEl>
                                      </p:cBhvr>
                                    </p:animEffect>
                                  </p:childTnLst>
                                </p:cTn>
                              </p:par>
                              <p:par>
                                <p:cTn id="13" presetID="10" presetClass="entr" presetSubtype="0" fill="hold" grpId="0" nodeType="withEffect">
                                  <p:stCondLst>
                                    <p:cond delay="3000"/>
                                  </p:stCondLst>
                                  <p:iterate type="wd">
                                    <p:tmPct val="10000"/>
                                  </p:iterate>
                                  <p:childTnLst>
                                    <p:set>
                                      <p:cBhvr>
                                        <p:cTn id="14" dur="1" fill="hold">
                                          <p:stCondLst>
                                            <p:cond delay="0"/>
                                          </p:stCondLst>
                                        </p:cTn>
                                        <p:tgtEl>
                                          <p:spTgt spid="27649"/>
                                        </p:tgtEl>
                                        <p:attrNameLst>
                                          <p:attrName>style.visibility</p:attrName>
                                        </p:attrNameLst>
                                      </p:cBhvr>
                                      <p:to>
                                        <p:strVal val="visible"/>
                                      </p:to>
                                    </p:set>
                                    <p:animEffect transition="in" filter="fade">
                                      <p:cBhvr>
                                        <p:cTn id="15" dur="2000"/>
                                        <p:tgtEl>
                                          <p:spTgt spid="276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7649"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60000"/>
        </a:solidFill>
        <a:effectLst/>
      </p:bgPr>
    </p:bg>
    <p:spTree>
      <p:nvGrpSpPr>
        <p:cNvPr id="1" name=""/>
        <p:cNvGrpSpPr/>
        <p:nvPr/>
      </p:nvGrpSpPr>
      <p:grpSpPr>
        <a:xfrm>
          <a:off x="0" y="0"/>
          <a:ext cx="0" cy="0"/>
          <a:chOff x="0" y="0"/>
          <a:chExt cx="0" cy="0"/>
        </a:xfrm>
      </p:grpSpPr>
      <p:sp>
        <p:nvSpPr>
          <p:cNvPr id="5" name="4 Rectángulo"/>
          <p:cNvSpPr/>
          <p:nvPr/>
        </p:nvSpPr>
        <p:spPr>
          <a:xfrm>
            <a:off x="0" y="0"/>
            <a:ext cx="9144000" cy="68580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7" name="Picture 3" descr="D:\Nueva carpeta\PPS DE CREACION PROPIA - EXCLUSIVOS\- Convención de los Heridos de Amor\Imágenes\guestbook-1456262_960_720.jpg"/>
          <p:cNvPicPr>
            <a:picLocks noChangeAspect="1" noChangeArrowheads="1"/>
          </p:cNvPicPr>
          <p:nvPr/>
        </p:nvPicPr>
        <p:blipFill>
          <a:blip r:embed="rId2" cstate="print"/>
          <a:srcRect/>
          <a:stretch>
            <a:fillRect/>
          </a:stretch>
        </p:blipFill>
        <p:spPr bwMode="auto">
          <a:xfrm>
            <a:off x="6350" y="0"/>
            <a:ext cx="9137650" cy="6858000"/>
          </a:xfrm>
          <a:prstGeom prst="rect">
            <a:avLst/>
          </a:prstGeom>
          <a:noFill/>
        </p:spPr>
      </p:pic>
      <p:sp>
        <p:nvSpPr>
          <p:cNvPr id="26625" name="Rectangle 1"/>
          <p:cNvSpPr>
            <a:spLocks noChangeArrowheads="1"/>
          </p:cNvSpPr>
          <p:nvPr/>
        </p:nvSpPr>
        <p:spPr bwMode="auto">
          <a:xfrm>
            <a:off x="899592" y="836712"/>
            <a:ext cx="7128792" cy="36775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14350" marR="0" lvl="0" indent="-514350" algn="ctr" defTabSz="914400" rtl="0" eaLnBrk="1" fontAlgn="base" latinLnBrk="0" hangingPunct="1">
              <a:lnSpc>
                <a:spcPct val="100000"/>
              </a:lnSpc>
              <a:spcBef>
                <a:spcPct val="0"/>
              </a:spcBef>
              <a:spcAft>
                <a:spcPct val="0"/>
              </a:spcAft>
              <a:buClrTx/>
              <a:buSzTx/>
              <a:tabLst/>
            </a:pP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B.-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Considerando que en lo relativo a la</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p>
          <a:p>
            <a:pPr marL="514350" marR="0" lvl="0" indent="-514350" algn="ctr" defTabSz="914400" rtl="0" eaLnBrk="1" fontAlgn="base" latinLnBrk="0" hangingPunct="1">
              <a:lnSpc>
                <a:spcPct val="100000"/>
              </a:lnSpc>
              <a:spcBef>
                <a:spcPct val="0"/>
              </a:spcBef>
              <a:spcAft>
                <a:spcPct val="0"/>
              </a:spcAft>
              <a:buClrTx/>
              <a:buSzTx/>
              <a:tabLst/>
            </a:pP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g</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uerra </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contamos</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con la Convención de</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Ginebra, </a:t>
            </a:r>
          </a:p>
          <a:p>
            <a:pPr marL="514350" marR="0" lvl="0" indent="-514350" algn="ctr" defTabSz="914400" rtl="0" eaLnBrk="1" fontAlgn="base" latinLnBrk="0" hangingPunct="1">
              <a:lnSpc>
                <a:spcPct val="100000"/>
              </a:lnSpc>
              <a:spcBef>
                <a:spcPct val="0"/>
              </a:spcBef>
              <a:spcAft>
                <a:spcPct val="0"/>
              </a:spcAft>
              <a:buClrTx/>
              <a:buSzTx/>
              <a:tabLst/>
            </a:pP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adoptada el 22 de agosto de</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1864, que determina cómo debe tratarse</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a los heridos en el campo</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de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batalla,</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mientras que hasta hoy</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no se ha promulgado</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ningún documento</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que regule</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la</a:t>
            </a:r>
            <a:r>
              <a:rPr kumimoji="0" lang="es-ES" sz="3200" b="1" i="0" u="none" strike="noStrike" cap="none" normalizeH="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situación de los heridos de amor, muy  superiores en</a:t>
            </a:r>
            <a:r>
              <a:rPr lang="es-ES" sz="3200" b="1"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 </a:t>
            </a:r>
            <a:r>
              <a:rPr kumimoji="0" lang="es-ES" sz="3200" b="1"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ea typeface="Times New Roman" pitchFamily="18" charset="0"/>
                <a:cs typeface="Times New Roman" pitchFamily="18" charset="0"/>
              </a:rPr>
              <a:t>número….</a:t>
            </a:r>
            <a:endParaRPr kumimoji="0" lang="es-ES" sz="3200" b="0" i="0" u="none" strike="noStrike" cap="none" normalizeH="0" baseline="0" dirty="0" smtClean="0">
              <a:ln w="3175">
                <a:solidFill>
                  <a:srgbClr val="760000"/>
                </a:solidFill>
              </a:ln>
              <a:solidFill>
                <a:srgbClr val="FF0000"/>
              </a:solidFill>
              <a:effectLst>
                <a:outerShdw blurRad="38100" dist="38100" dir="2700000" algn="tl">
                  <a:srgbClr val="000000">
                    <a:alpha val="43137"/>
                  </a:srgbClr>
                </a:outerShdw>
              </a:effectLst>
              <a:latin typeface="Vivaldi" pitchFamily="66" charset="0"/>
              <a:cs typeface="Arial" pitchFamily="34" charset="0"/>
            </a:endParaRPr>
          </a:p>
        </p:txBody>
      </p:sp>
      <p:pic>
        <p:nvPicPr>
          <p:cNvPr id="1028" name="Picture 4" descr="D:\Nueva carpeta\PPS DE CREACION PROPIA - EXCLUSIVOS\- Convención de los Heridos de Amor\Imágenes\Am8.jpg.png"/>
          <p:cNvPicPr>
            <a:picLocks noChangeAspect="1" noChangeArrowheads="1"/>
          </p:cNvPicPr>
          <p:nvPr/>
        </p:nvPicPr>
        <p:blipFill>
          <a:blip r:embed="rId3" cstate="print"/>
          <a:srcRect/>
          <a:stretch>
            <a:fillRect/>
          </a:stretch>
        </p:blipFill>
        <p:spPr bwMode="auto">
          <a:xfrm>
            <a:off x="3707904" y="4005064"/>
            <a:ext cx="3024336" cy="2271612"/>
          </a:xfrm>
          <a:prstGeom prst="rect">
            <a:avLst/>
          </a:prstGeom>
          <a:noFill/>
        </p:spPr>
      </p:pic>
      <p:sp>
        <p:nvSpPr>
          <p:cNvPr id="6" name="5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12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4" presetClass="entr" presetSubtype="3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ox(out)">
                                      <p:cBhvr>
                                        <p:cTn id="9" dur="5000"/>
                                        <p:tgtEl>
                                          <p:spTgt spid="5"/>
                                        </p:tgtEl>
                                      </p:cBhvr>
                                    </p:animEffect>
                                  </p:childTnLst>
                                </p:cTn>
                              </p:par>
                              <p:par>
                                <p:cTn id="10" presetID="21" presetClass="entr" presetSubtype="2" fill="hold" nodeType="withEffect">
                                  <p:stCondLst>
                                    <p:cond delay="500"/>
                                  </p:stCondLst>
                                  <p:childTnLst>
                                    <p:set>
                                      <p:cBhvr>
                                        <p:cTn id="11" dur="1" fill="hold">
                                          <p:stCondLst>
                                            <p:cond delay="0"/>
                                          </p:stCondLst>
                                        </p:cTn>
                                        <p:tgtEl>
                                          <p:spTgt spid="1027"/>
                                        </p:tgtEl>
                                        <p:attrNameLst>
                                          <p:attrName>style.visibility</p:attrName>
                                        </p:attrNameLst>
                                      </p:cBhvr>
                                      <p:to>
                                        <p:strVal val="visible"/>
                                      </p:to>
                                    </p:set>
                                    <p:animEffect transition="in" filter="wheel(2)">
                                      <p:cBhvr>
                                        <p:cTn id="12" dur="5000"/>
                                        <p:tgtEl>
                                          <p:spTgt spid="1027"/>
                                        </p:tgtEl>
                                      </p:cBhvr>
                                    </p:animEffect>
                                  </p:childTnLst>
                                </p:cTn>
                              </p:par>
                              <p:par>
                                <p:cTn id="13" presetID="10" presetClass="entr" presetSubtype="0" fill="hold" grpId="0" nodeType="withEffect">
                                  <p:stCondLst>
                                    <p:cond delay="3000"/>
                                  </p:stCondLst>
                                  <p:iterate type="wd">
                                    <p:tmPct val="8000"/>
                                  </p:iterate>
                                  <p:childTnLst>
                                    <p:set>
                                      <p:cBhvr>
                                        <p:cTn id="14" dur="1" fill="hold">
                                          <p:stCondLst>
                                            <p:cond delay="0"/>
                                          </p:stCondLst>
                                        </p:cTn>
                                        <p:tgtEl>
                                          <p:spTgt spid="26625"/>
                                        </p:tgtEl>
                                        <p:attrNameLst>
                                          <p:attrName>style.visibility</p:attrName>
                                        </p:attrNameLst>
                                      </p:cBhvr>
                                      <p:to>
                                        <p:strVal val="visible"/>
                                      </p:to>
                                    </p:set>
                                    <p:animEffect transition="in" filter="fade">
                                      <p:cBhvr>
                                        <p:cTn id="15" dur="2000"/>
                                        <p:tgtEl>
                                          <p:spTgt spid="26625"/>
                                        </p:tgtEl>
                                      </p:cBhvr>
                                    </p:animEffect>
                                  </p:childTnLst>
                                </p:cTn>
                              </p:par>
                              <p:par>
                                <p:cTn id="16" presetID="22" presetClass="entr" presetSubtype="2" fill="hold" nodeType="withEffect">
                                  <p:stCondLst>
                                    <p:cond delay="4000"/>
                                  </p:stCondLst>
                                  <p:childTnLst>
                                    <p:set>
                                      <p:cBhvr>
                                        <p:cTn id="17" dur="1" fill="hold">
                                          <p:stCondLst>
                                            <p:cond delay="0"/>
                                          </p:stCondLst>
                                        </p:cTn>
                                        <p:tgtEl>
                                          <p:spTgt spid="1028"/>
                                        </p:tgtEl>
                                        <p:attrNameLst>
                                          <p:attrName>style.visibility</p:attrName>
                                        </p:attrNameLst>
                                      </p:cBhvr>
                                      <p:to>
                                        <p:strVal val="visible"/>
                                      </p:to>
                                    </p:set>
                                    <p:animEffect transition="in" filter="wipe(right)">
                                      <p:cBhvr>
                                        <p:cTn id="18"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625"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19A5F"/>
        </a:solidFill>
        <a:effectLst/>
      </p:bgPr>
    </p:bg>
    <p:spTree>
      <p:nvGrpSpPr>
        <p:cNvPr id="1" name=""/>
        <p:cNvGrpSpPr/>
        <p:nvPr/>
      </p:nvGrpSpPr>
      <p:grpSpPr>
        <a:xfrm>
          <a:off x="0" y="0"/>
          <a:ext cx="0" cy="0"/>
          <a:chOff x="0" y="0"/>
          <a:chExt cx="0" cy="0"/>
        </a:xfrm>
      </p:grpSpPr>
      <p:pic>
        <p:nvPicPr>
          <p:cNvPr id="13313" name="Picture 1" descr="D:\Nueva carpeta\PPS DE CREACION PROPIA - EXCLUSIVOS\- Convención de los Heridos de Amor\Imágenes\pergamino y plum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CuadroTexto"/>
          <p:cNvSpPr txBox="1"/>
          <p:nvPr/>
        </p:nvSpPr>
        <p:spPr>
          <a:xfrm rot="18381204">
            <a:off x="6347174" y="2224108"/>
            <a:ext cx="1303562" cy="338554"/>
          </a:xfrm>
          <a:prstGeom prst="rect">
            <a:avLst/>
          </a:prstGeom>
          <a:noFill/>
        </p:spPr>
        <p:txBody>
          <a:bodyPr wrap="square" rtlCol="0">
            <a:spAutoFit/>
          </a:bodyPr>
          <a:lstStyle/>
          <a:p>
            <a:r>
              <a:rPr lang="es-ES" sz="1600" b="1" dirty="0" err="1" smtClean="0">
                <a:solidFill>
                  <a:schemeClr val="accent6">
                    <a:lumMod val="60000"/>
                    <a:lumOff val="40000"/>
                  </a:schemeClr>
                </a:solidFill>
                <a:effectLst>
                  <a:outerShdw blurRad="38100" dist="38100" dir="2700000" algn="tl">
                    <a:srgbClr val="000000">
                      <a:alpha val="43137"/>
                    </a:srgbClr>
                  </a:outerShdw>
                </a:effectLst>
                <a:latin typeface="Vivaldi" pitchFamily="66" charset="0"/>
              </a:rPr>
              <a:t>Pps</a:t>
            </a:r>
            <a:r>
              <a:rPr lang="es-ES" sz="1600" b="1" dirty="0" smtClean="0">
                <a:solidFill>
                  <a:schemeClr val="accent6">
                    <a:lumMod val="60000"/>
                    <a:lumOff val="40000"/>
                  </a:schemeClr>
                </a:solidFill>
                <a:effectLst>
                  <a:outerShdw blurRad="38100" dist="38100" dir="2700000" algn="tl">
                    <a:srgbClr val="000000">
                      <a:alpha val="43137"/>
                    </a:srgbClr>
                  </a:outerShdw>
                </a:effectLst>
                <a:latin typeface="Vivaldi" pitchFamily="66" charset="0"/>
              </a:rPr>
              <a:t> Margarita</a:t>
            </a:r>
            <a:endParaRPr lang="es-ES" sz="1600" b="1" dirty="0">
              <a:solidFill>
                <a:schemeClr val="accent6">
                  <a:lumMod val="60000"/>
                  <a:lumOff val="40000"/>
                </a:schemeClr>
              </a:solidFill>
              <a:effectLst>
                <a:outerShdw blurRad="38100" dist="38100" dir="2700000" algn="tl">
                  <a:srgbClr val="000000">
                    <a:alpha val="43137"/>
                  </a:srgbClr>
                </a:outerShdw>
              </a:effectLst>
              <a:latin typeface="Vivaldi" pitchFamily="66" charset="0"/>
            </a:endParaRPr>
          </a:p>
        </p:txBody>
      </p:sp>
      <p:sp>
        <p:nvSpPr>
          <p:cNvPr id="25601" name="Rectangle 1"/>
          <p:cNvSpPr>
            <a:spLocks noChangeArrowheads="1"/>
          </p:cNvSpPr>
          <p:nvPr/>
        </p:nvSpPr>
        <p:spPr bwMode="auto">
          <a:xfrm rot="20792158">
            <a:off x="1759087" y="2104193"/>
            <a:ext cx="260579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rthographicFront"/>
              <a:lightRig rig="threePt" dir="t"/>
            </a:scene3d>
            <a:sp3d extrusionH="57150">
              <a:bevelT w="69850" h="69850" prst="divot"/>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5400" b="1" i="0" u="none" strike="noStrike" cap="none" normalizeH="0" baseline="0" dirty="0" smtClean="0">
                <a:ln>
                  <a:solidFill>
                    <a:srgbClr val="6A0C0A"/>
                  </a:solidFill>
                </a:ln>
                <a:solidFill>
                  <a:srgbClr val="FF0000"/>
                </a:solidFill>
                <a:effectLst>
                  <a:outerShdw blurRad="38100" dist="38100" dir="2700000" algn="tl">
                    <a:srgbClr val="000000">
                      <a:alpha val="43137"/>
                    </a:srgbClr>
                  </a:outerShdw>
                </a:effectLst>
                <a:latin typeface="Old English Text MT" pitchFamily="66" charset="0"/>
                <a:ea typeface="Times New Roman" pitchFamily="18" charset="0"/>
                <a:cs typeface="Times New Roman" pitchFamily="18" charset="0"/>
              </a:rPr>
              <a:t>Se decreta que:</a:t>
            </a:r>
            <a:endParaRPr kumimoji="0" lang="es-ES" sz="5400" b="0" i="0" u="none" strike="noStrike" cap="none" normalizeH="0" baseline="0" dirty="0" smtClean="0">
              <a:ln>
                <a:solidFill>
                  <a:srgbClr val="6A0C0A"/>
                </a:solidFill>
              </a:ln>
              <a:solidFill>
                <a:srgbClr val="FF0000"/>
              </a:solidFill>
              <a:effectLst>
                <a:outerShdw blurRad="38100" dist="38100" dir="2700000" algn="tl">
                  <a:srgbClr val="000000">
                    <a:alpha val="43137"/>
                  </a:srgbClr>
                </a:outerShdw>
              </a:effectLst>
              <a:latin typeface="Old English Text MT" pitchFamily="66" charset="0"/>
              <a:cs typeface="Arial" pitchFamily="34" charset="0"/>
            </a:endParaRPr>
          </a:p>
        </p:txBody>
      </p:sp>
      <p:pic>
        <p:nvPicPr>
          <p:cNvPr id="13316" name="Picture 4" descr="D:\Nueva carpeta\PPS DE CREACION PROPIA - EXCLUSIVOS\- Convención de los Heridos de Amor\Imágenes\corazon-flecha-018.png"/>
          <p:cNvPicPr>
            <a:picLocks noChangeAspect="1" noChangeArrowheads="1"/>
          </p:cNvPicPr>
          <p:nvPr/>
        </p:nvPicPr>
        <p:blipFill>
          <a:blip r:embed="rId3" cstate="print"/>
          <a:srcRect/>
          <a:stretch>
            <a:fillRect/>
          </a:stretch>
        </p:blipFill>
        <p:spPr bwMode="auto">
          <a:xfrm>
            <a:off x="1619672" y="4797152"/>
            <a:ext cx="1625600" cy="1625600"/>
          </a:xfrm>
          <a:prstGeom prst="rect">
            <a:avLst/>
          </a:prstGeom>
          <a:noFill/>
        </p:spPr>
      </p:pic>
      <p:pic>
        <p:nvPicPr>
          <p:cNvPr id="4100" name="Picture 4" descr="D:\Nueva carpeta\PPS DE CREACION PROPIA - EXCLUSIVOS\- Convención de los Heridos de Amor\Imágenes\angel-1897094_960_720.jpg.png"/>
          <p:cNvPicPr>
            <a:picLocks noChangeAspect="1" noChangeArrowheads="1"/>
          </p:cNvPicPr>
          <p:nvPr/>
        </p:nvPicPr>
        <p:blipFill>
          <a:blip r:embed="rId4" cstate="print"/>
          <a:srcRect/>
          <a:stretch>
            <a:fillRect/>
          </a:stretch>
        </p:blipFill>
        <p:spPr bwMode="auto">
          <a:xfrm>
            <a:off x="179512" y="0"/>
            <a:ext cx="3600400" cy="2507208"/>
          </a:xfrm>
          <a:prstGeom prst="rect">
            <a:avLst/>
          </a:prstGeom>
          <a:noFill/>
        </p:spPr>
      </p:pic>
      <p:sp>
        <p:nvSpPr>
          <p:cNvPr id="7" name="6 Rectángulo"/>
          <p:cNvSpPr/>
          <p:nvPr/>
        </p:nvSpPr>
        <p:spPr>
          <a:xfrm>
            <a:off x="0" y="0"/>
            <a:ext cx="9144000" cy="6858000"/>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13313"/>
                                        </p:tgtEl>
                                        <p:attrNameLst>
                                          <p:attrName>style.visibility</p:attrName>
                                        </p:attrNameLst>
                                      </p:cBhvr>
                                      <p:to>
                                        <p:strVal val="visible"/>
                                      </p:to>
                                    </p:set>
                                    <p:anim calcmode="lin" valueType="num">
                                      <p:cBhvr>
                                        <p:cTn id="9" dur="5000" fill="hold"/>
                                        <p:tgtEl>
                                          <p:spTgt spid="13313"/>
                                        </p:tgtEl>
                                        <p:attrNameLst>
                                          <p:attrName>ppt_w</p:attrName>
                                        </p:attrNameLst>
                                      </p:cBhvr>
                                      <p:tavLst>
                                        <p:tav tm="0">
                                          <p:val>
                                            <p:strVal val="4/3*#ppt_w"/>
                                          </p:val>
                                        </p:tav>
                                        <p:tav tm="100000">
                                          <p:val>
                                            <p:strVal val="#ppt_w"/>
                                          </p:val>
                                        </p:tav>
                                      </p:tavLst>
                                    </p:anim>
                                    <p:anim calcmode="lin" valueType="num">
                                      <p:cBhvr>
                                        <p:cTn id="10" dur="5000" fill="hold"/>
                                        <p:tgtEl>
                                          <p:spTgt spid="13313"/>
                                        </p:tgtEl>
                                        <p:attrNameLst>
                                          <p:attrName>ppt_h</p:attrName>
                                        </p:attrNameLst>
                                      </p:cBhvr>
                                      <p:tavLst>
                                        <p:tav tm="0">
                                          <p:val>
                                            <p:strVal val="4/3*#ppt_h"/>
                                          </p:val>
                                        </p:tav>
                                        <p:tav tm="100000">
                                          <p:val>
                                            <p:strVal val="#ppt_h"/>
                                          </p:val>
                                        </p:tav>
                                      </p:tavLst>
                                    </p:anim>
                                  </p:childTnLst>
                                </p:cTn>
                              </p:par>
                              <p:par>
                                <p:cTn id="11" presetID="15" presetClass="entr" presetSubtype="0" fill="hold" nodeType="withEffect">
                                  <p:stCondLst>
                                    <p:cond delay="2500"/>
                                  </p:stCondLst>
                                  <p:childTnLst>
                                    <p:set>
                                      <p:cBhvr>
                                        <p:cTn id="12" dur="1" fill="hold">
                                          <p:stCondLst>
                                            <p:cond delay="0"/>
                                          </p:stCondLst>
                                        </p:cTn>
                                        <p:tgtEl>
                                          <p:spTgt spid="4100"/>
                                        </p:tgtEl>
                                        <p:attrNameLst>
                                          <p:attrName>style.visibility</p:attrName>
                                        </p:attrNameLst>
                                      </p:cBhvr>
                                      <p:to>
                                        <p:strVal val="visible"/>
                                      </p:to>
                                    </p:set>
                                    <p:anim calcmode="lin" valueType="num">
                                      <p:cBhvr>
                                        <p:cTn id="13" dur="3000" fill="hold"/>
                                        <p:tgtEl>
                                          <p:spTgt spid="4100"/>
                                        </p:tgtEl>
                                        <p:attrNameLst>
                                          <p:attrName>ppt_w</p:attrName>
                                        </p:attrNameLst>
                                      </p:cBhvr>
                                      <p:tavLst>
                                        <p:tav tm="0">
                                          <p:val>
                                            <p:fltVal val="0"/>
                                          </p:val>
                                        </p:tav>
                                        <p:tav tm="100000">
                                          <p:val>
                                            <p:strVal val="#ppt_w"/>
                                          </p:val>
                                        </p:tav>
                                      </p:tavLst>
                                    </p:anim>
                                    <p:anim calcmode="lin" valueType="num">
                                      <p:cBhvr>
                                        <p:cTn id="14" dur="3000" fill="hold"/>
                                        <p:tgtEl>
                                          <p:spTgt spid="4100"/>
                                        </p:tgtEl>
                                        <p:attrNameLst>
                                          <p:attrName>ppt_h</p:attrName>
                                        </p:attrNameLst>
                                      </p:cBhvr>
                                      <p:tavLst>
                                        <p:tav tm="0">
                                          <p:val>
                                            <p:fltVal val="0"/>
                                          </p:val>
                                        </p:tav>
                                        <p:tav tm="100000">
                                          <p:val>
                                            <p:strVal val="#ppt_h"/>
                                          </p:val>
                                        </p:tav>
                                      </p:tavLst>
                                    </p:anim>
                                    <p:anim calcmode="lin" valueType="num">
                                      <p:cBhvr>
                                        <p:cTn id="15" dur="3000" fill="hold"/>
                                        <p:tgtEl>
                                          <p:spTgt spid="4100"/>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4100"/>
                                        </p:tgtEl>
                                        <p:attrNameLst>
                                          <p:attrName>ppt_y</p:attrName>
                                        </p:attrNameLst>
                                      </p:cBhvr>
                                      <p:tavLst>
                                        <p:tav tm="0" fmla="#ppt_y+(sin(-2*pi*(1-$))*-#ppt_x+cos(-2*pi*(1-$))*(1-#ppt_y))*(1-$)">
                                          <p:val>
                                            <p:fltVal val="0"/>
                                          </p:val>
                                        </p:tav>
                                        <p:tav tm="100000">
                                          <p:val>
                                            <p:fltVal val="1"/>
                                          </p:val>
                                        </p:tav>
                                      </p:tavLst>
                                    </p:anim>
                                  </p:childTnLst>
                                </p:cTn>
                              </p:par>
                              <p:par>
                                <p:cTn id="17" presetID="22" presetClass="entr" presetSubtype="4" fill="hold" nodeType="withEffect">
                                  <p:stCondLst>
                                    <p:cond delay="3500"/>
                                  </p:stCondLst>
                                  <p:childTnLst>
                                    <p:set>
                                      <p:cBhvr>
                                        <p:cTn id="18" dur="1" fill="hold">
                                          <p:stCondLst>
                                            <p:cond delay="0"/>
                                          </p:stCondLst>
                                        </p:cTn>
                                        <p:tgtEl>
                                          <p:spTgt spid="13316"/>
                                        </p:tgtEl>
                                        <p:attrNameLst>
                                          <p:attrName>style.visibility</p:attrName>
                                        </p:attrNameLst>
                                      </p:cBhvr>
                                      <p:to>
                                        <p:strVal val="visible"/>
                                      </p:to>
                                    </p:set>
                                    <p:animEffect transition="in" filter="wipe(down)">
                                      <p:cBhvr>
                                        <p:cTn id="19" dur="3000"/>
                                        <p:tgtEl>
                                          <p:spTgt spid="13316"/>
                                        </p:tgtEl>
                                      </p:cBhvr>
                                    </p:animEffect>
                                  </p:childTnLst>
                                </p:cTn>
                              </p:par>
                              <p:par>
                                <p:cTn id="20" presetID="40" presetClass="entr" presetSubtype="0" fill="hold" grpId="0" nodeType="withEffect">
                                  <p:stCondLst>
                                    <p:cond delay="6000"/>
                                  </p:stCondLst>
                                  <p:iterate type="lt">
                                    <p:tmPct val="10000"/>
                                  </p:iterate>
                                  <p:childTnLst>
                                    <p:set>
                                      <p:cBhvr>
                                        <p:cTn id="21" dur="1" fill="hold">
                                          <p:stCondLst>
                                            <p:cond delay="0"/>
                                          </p:stCondLst>
                                        </p:cTn>
                                        <p:tgtEl>
                                          <p:spTgt spid="25601"/>
                                        </p:tgtEl>
                                        <p:attrNameLst>
                                          <p:attrName>style.visibility</p:attrName>
                                        </p:attrNameLst>
                                      </p:cBhvr>
                                      <p:to>
                                        <p:strVal val="visible"/>
                                      </p:to>
                                    </p:set>
                                    <p:animEffect transition="in" filter="fade">
                                      <p:cBhvr>
                                        <p:cTn id="22" dur="1000"/>
                                        <p:tgtEl>
                                          <p:spTgt spid="25601"/>
                                        </p:tgtEl>
                                      </p:cBhvr>
                                    </p:animEffect>
                                    <p:anim calcmode="lin" valueType="num">
                                      <p:cBhvr>
                                        <p:cTn id="23" dur="1000" fill="hold"/>
                                        <p:tgtEl>
                                          <p:spTgt spid="25601"/>
                                        </p:tgtEl>
                                        <p:attrNameLst>
                                          <p:attrName>ppt_x</p:attrName>
                                        </p:attrNameLst>
                                      </p:cBhvr>
                                      <p:tavLst>
                                        <p:tav tm="0">
                                          <p:val>
                                            <p:strVal val="#ppt_x-.1"/>
                                          </p:val>
                                        </p:tav>
                                        <p:tav tm="100000">
                                          <p:val>
                                            <p:strVal val="#ppt_x"/>
                                          </p:val>
                                        </p:tav>
                                      </p:tavLst>
                                    </p:anim>
                                    <p:anim calcmode="lin" valueType="num">
                                      <p:cBhvr>
                                        <p:cTn id="24" dur="1000" fill="hold"/>
                                        <p:tgtEl>
                                          <p:spTgt spid="256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 grpId="0"/>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44CC"/>
            </a:gs>
            <a:gs pos="50000">
              <a:schemeClr val="bg1">
                <a:lumMod val="65000"/>
              </a:schemeClr>
            </a:gs>
            <a:gs pos="89000">
              <a:schemeClr val="bg2">
                <a:lumMod val="10000"/>
              </a:schemeClr>
            </a:gs>
          </a:gsLst>
          <a:lin ang="5400000" scaled="1"/>
        </a:gradFill>
        <a:effectLst/>
      </p:bgPr>
    </p:bg>
    <p:spTree>
      <p:nvGrpSpPr>
        <p:cNvPr id="1" name=""/>
        <p:cNvGrpSpPr/>
        <p:nvPr/>
      </p:nvGrpSpPr>
      <p:grpSpPr>
        <a:xfrm>
          <a:off x="0" y="0"/>
          <a:ext cx="0" cy="0"/>
          <a:chOff x="0" y="0"/>
          <a:chExt cx="0" cy="0"/>
        </a:xfrm>
      </p:grpSpPr>
      <p:pic>
        <p:nvPicPr>
          <p:cNvPr id="2051" name="Picture 3" descr="D:\Nueva carpeta\PPS DE CREACION PROPIA - EXCLUSIVOS\- Convención de los Heridos de Amor\Imágenes\eTmEusSg8oKJ8-tOlekHszjdO8ZE0govkqi3qZFVACX54ImlaDr1cg==.jpg"/>
          <p:cNvPicPr>
            <a:picLocks noChangeAspect="1" noChangeArrowheads="1"/>
          </p:cNvPicPr>
          <p:nvPr/>
        </p:nvPicPr>
        <p:blipFill>
          <a:blip r:embed="rId2" cstate="print"/>
          <a:srcRect/>
          <a:stretch>
            <a:fillRect/>
          </a:stretch>
        </p:blipFill>
        <p:spPr bwMode="auto">
          <a:xfrm>
            <a:off x="-6350" y="0"/>
            <a:ext cx="9150350" cy="6864350"/>
          </a:xfrm>
          <a:prstGeom prst="rect">
            <a:avLst/>
          </a:prstGeom>
          <a:noFill/>
        </p:spPr>
      </p:pic>
      <p:sp>
        <p:nvSpPr>
          <p:cNvPr id="6" name="5 Rectángulo"/>
          <p:cNvSpPr/>
          <p:nvPr/>
        </p:nvSpPr>
        <p:spPr>
          <a:xfrm>
            <a:off x="251520" y="4725144"/>
            <a:ext cx="8352928" cy="2062103"/>
          </a:xfrm>
          <a:prstGeom prst="rect">
            <a:avLst/>
          </a:prstGeom>
        </p:spPr>
        <p:txBody>
          <a:bodyPr wrap="square">
            <a:spAutoFit/>
          </a:bodyPr>
          <a:lstStyle/>
          <a:p>
            <a:pPr algn="ctr"/>
            <a:r>
              <a:rPr lang="es-ES" sz="3200" b="1" dirty="0" smtClean="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Art.1 </a:t>
            </a:r>
            <a:r>
              <a:rPr lang="es-ES" sz="3200" b="1" dirty="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–Todos los amantes, independientemente </a:t>
            </a:r>
            <a:r>
              <a:rPr lang="es-ES" sz="3200" b="1" dirty="0" smtClean="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de </a:t>
            </a:r>
            <a:r>
              <a:rPr lang="es-ES" sz="3200" b="1" dirty="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cuál sea su sexo, quedan advertidos </a:t>
            </a:r>
            <a:r>
              <a:rPr lang="es-ES" sz="3200" b="1" dirty="0" smtClean="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de </a:t>
            </a:r>
            <a:r>
              <a:rPr lang="es-ES" sz="3200" b="1" dirty="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que el amor, además de ser una </a:t>
            </a:r>
            <a:r>
              <a:rPr lang="es-ES" sz="3200" b="1" dirty="0" smtClean="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bendición</a:t>
            </a:r>
            <a:r>
              <a:rPr lang="es-ES" sz="3200" b="1" dirty="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rPr>
              <a:t>, también es algo extremadamente peligroso, imprevisible, que puede acarrear serios daños. </a:t>
            </a:r>
            <a:endParaRPr lang="es-ES" sz="3200" dirty="0">
              <a:ln w="3175">
                <a:solidFill>
                  <a:schemeClr val="bg1">
                    <a:lumMod val="75000"/>
                  </a:schemeClr>
                </a:solidFill>
              </a:ln>
              <a:solidFill>
                <a:srgbClr val="FFFFFF"/>
              </a:solidFill>
              <a:effectLst>
                <a:outerShdw blurRad="38100" dist="38100" dir="2700000" algn="tl">
                  <a:srgbClr val="000000">
                    <a:alpha val="43137"/>
                  </a:srgbClr>
                </a:outerShdw>
              </a:effectLst>
              <a:latin typeface="Vivaldi" pitchFamily="66" charset="0"/>
              <a:cs typeface="MV Boli" pitchFamily="2" charset="0"/>
            </a:endParaRPr>
          </a:p>
        </p:txBody>
      </p:sp>
      <p:sp>
        <p:nvSpPr>
          <p:cNvPr id="4" name="3 Rectángulo"/>
          <p:cNvSpPr/>
          <p:nvPr/>
        </p:nvSpPr>
        <p:spPr>
          <a:xfrm>
            <a:off x="0" y="0"/>
            <a:ext cx="4572000" cy="6858000"/>
          </a:xfrm>
          <a:prstGeom prst="rect">
            <a:avLst/>
          </a:prstGeom>
          <a:solidFill>
            <a:srgbClr val="0044C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572000" y="0"/>
            <a:ext cx="4572000" cy="6858000"/>
          </a:xfrm>
          <a:prstGeom prst="rect">
            <a:avLst/>
          </a:prstGeom>
          <a:solidFill>
            <a:srgbClr val="0044C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ppt_w/2"/>
                                          </p:val>
                                        </p:tav>
                                      </p:tavLst>
                                    </p:anim>
                                    <p:anim calcmode="lin" valueType="num">
                                      <p:cBhvr>
                                        <p:cTn id="9" dur="5000"/>
                                        <p:tgtEl>
                                          <p:spTgt spid="5"/>
                                        </p:tgtEl>
                                        <p:attrNameLst>
                                          <p:attrName>ppt_y</p:attrName>
                                        </p:attrNameLst>
                                      </p:cBhvr>
                                      <p:tavLst>
                                        <p:tav tm="0">
                                          <p:val>
                                            <p:strVal val="ppt_y"/>
                                          </p:val>
                                        </p:tav>
                                        <p:tav tm="100000">
                                          <p:val>
                                            <p:strVal val="ppt_y"/>
                                          </p:val>
                                        </p:tav>
                                      </p:tavLst>
                                    </p:anim>
                                    <p:anim calcmode="lin" valueType="num">
                                      <p:cBhvr>
                                        <p:cTn id="10" dur="5000"/>
                                        <p:tgtEl>
                                          <p:spTgt spid="5"/>
                                        </p:tgtEl>
                                        <p:attrNameLst>
                                          <p:attrName>ppt_w</p:attrName>
                                        </p:attrNameLst>
                                      </p:cBhvr>
                                      <p:tavLst>
                                        <p:tav tm="0">
                                          <p:val>
                                            <p:strVal val="ppt_w"/>
                                          </p:val>
                                        </p:tav>
                                        <p:tav tm="100000">
                                          <p:val>
                                            <p:fltVal val="0"/>
                                          </p:val>
                                        </p:tav>
                                      </p:tavLst>
                                    </p:anim>
                                    <p:anim calcmode="lin" valueType="num">
                                      <p:cBhvr>
                                        <p:cTn id="11" dur="5000"/>
                                        <p:tgtEl>
                                          <p:spTgt spid="5"/>
                                        </p:tgtEl>
                                        <p:attrNameLst>
                                          <p:attrName>ppt_h</p:attrName>
                                        </p:attrNameLst>
                                      </p:cBhvr>
                                      <p:tavLst>
                                        <p:tav tm="0">
                                          <p:val>
                                            <p:strVal val="ppt_h"/>
                                          </p:val>
                                        </p:tav>
                                        <p:tav tm="100000">
                                          <p:val>
                                            <p:strVal val="ppt_h"/>
                                          </p:val>
                                        </p:tav>
                                      </p:tavLst>
                                    </p:anim>
                                    <p:set>
                                      <p:cBhvr>
                                        <p:cTn id="12" dur="1" fill="hold">
                                          <p:stCondLst>
                                            <p:cond delay="4999"/>
                                          </p:stCondLst>
                                        </p:cTn>
                                        <p:tgtEl>
                                          <p:spTgt spid="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4" presetClass="exit" presetSubtype="5" fill="hold" grpId="1" nodeType="withEffect">
                                  <p:stCondLst>
                                    <p:cond delay="0"/>
                                  </p:stCondLst>
                                  <p:childTnLst>
                                    <p:animEffect transition="out" filter="randombar(vertical)">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14" presetClass="exit" presetSubtype="5" fill="hold" grpId="1" nodeType="withEffect">
                                  <p:stCondLst>
                                    <p:cond delay="0"/>
                                  </p:stCondLst>
                                  <p:childTnLst>
                                    <p:animEffect transition="out" filter="randombar(vertical)">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051"/>
                                        </p:tgtEl>
                                        <p:attrNameLst>
                                          <p:attrName>style.visibility</p:attrName>
                                        </p:attrNameLst>
                                      </p:cBhvr>
                                      <p:to>
                                        <p:strVal val="visible"/>
                                      </p:to>
                                    </p:set>
                                    <p:anim calcmode="lin" valueType="num">
                                      <p:cBhvr>
                                        <p:cTn id="27" dur="5000" fill="hold"/>
                                        <p:tgtEl>
                                          <p:spTgt spid="2051"/>
                                        </p:tgtEl>
                                        <p:attrNameLst>
                                          <p:attrName>ppt_w</p:attrName>
                                        </p:attrNameLst>
                                      </p:cBhvr>
                                      <p:tavLst>
                                        <p:tav tm="0">
                                          <p:val>
                                            <p:fltVal val="0"/>
                                          </p:val>
                                        </p:tav>
                                        <p:tav tm="100000">
                                          <p:val>
                                            <p:strVal val="#ppt_w"/>
                                          </p:val>
                                        </p:tav>
                                      </p:tavLst>
                                    </p:anim>
                                    <p:anim calcmode="lin" valueType="num">
                                      <p:cBhvr>
                                        <p:cTn id="28" dur="5000" fill="hold"/>
                                        <p:tgtEl>
                                          <p:spTgt spid="2051"/>
                                        </p:tgtEl>
                                        <p:attrNameLst>
                                          <p:attrName>ppt_h</p:attrName>
                                        </p:attrNameLst>
                                      </p:cBhvr>
                                      <p:tavLst>
                                        <p:tav tm="0">
                                          <p:val>
                                            <p:strVal val="#ppt_h"/>
                                          </p:val>
                                        </p:tav>
                                        <p:tav tm="100000">
                                          <p:val>
                                            <p:strVal val="#ppt_h"/>
                                          </p:val>
                                        </p:tav>
                                      </p:tavLst>
                                    </p:anim>
                                  </p:childTnLst>
                                </p:cTn>
                              </p:par>
                              <p:par>
                                <p:cTn id="29" presetID="14" presetClass="entr" presetSubtype="10" fill="hold" nodeType="withEffect">
                                  <p:stCondLst>
                                    <p:cond delay="0"/>
                                  </p:stCondLst>
                                  <p:childTnLst>
                                    <p:set>
                                      <p:cBhvr>
                                        <p:cTn id="30" dur="1" fill="hold">
                                          <p:stCondLst>
                                            <p:cond delay="0"/>
                                          </p:stCondLst>
                                        </p:cTn>
                                        <p:tgtEl>
                                          <p:spTgt spid="2051"/>
                                        </p:tgtEl>
                                        <p:attrNameLst>
                                          <p:attrName>style.visibility</p:attrName>
                                        </p:attrNameLst>
                                      </p:cBhvr>
                                      <p:to>
                                        <p:strVal val="visible"/>
                                      </p:to>
                                    </p:set>
                                    <p:animEffect transition="in" filter="randombar(horizontal)">
                                      <p:cBhvr>
                                        <p:cTn id="31" dur="5000"/>
                                        <p:tgtEl>
                                          <p:spTgt spid="2051"/>
                                        </p:tgtEl>
                                      </p:cBhvr>
                                    </p:animEffect>
                                  </p:childTnLst>
                                </p:cTn>
                              </p:par>
                              <p:par>
                                <p:cTn id="32" presetID="10" presetClass="entr" presetSubtype="0" fill="hold" grpId="0" nodeType="withEffect">
                                  <p:stCondLst>
                                    <p:cond delay="2500"/>
                                  </p:stCondLst>
                                  <p:iterate type="wd">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4" grpId="1" animBg="1"/>
      <p:bldP spid="5" grpId="0" animBg="1"/>
      <p:bldP spid="5" grpId="1"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pic>
        <p:nvPicPr>
          <p:cNvPr id="3076" name="Picture 4" descr="D:\Nueva carpeta\PPS DE CREACION PROPIA - EXCLUSIVOS\- Convención de los Heridos de Amor\Imágenes\7 - cascadas-waterfalls----www.bancodeimagenesgratuitas.com----014.jpg"/>
          <p:cNvPicPr>
            <a:picLocks noChangeAspect="1" noChangeArrowheads="1"/>
          </p:cNvPicPr>
          <p:nvPr/>
        </p:nvPicPr>
        <p:blipFill>
          <a:blip r:embed="rId3" cstate="print"/>
          <a:srcRect/>
          <a:stretch>
            <a:fillRect/>
          </a:stretch>
        </p:blipFill>
        <p:spPr bwMode="auto">
          <a:xfrm>
            <a:off x="0" y="-6350"/>
            <a:ext cx="9150350" cy="6870700"/>
          </a:xfrm>
          <a:prstGeom prst="rect">
            <a:avLst/>
          </a:prstGeom>
          <a:noFill/>
        </p:spPr>
      </p:pic>
      <p:pic>
        <p:nvPicPr>
          <p:cNvPr id="1026" name="Picture 2" descr="D:\Nueva carpeta\PPS DE CREACION PROPIA - EXCLUSIVOS\- Convención de los Heridos de Amor\Imágenes\cascadas-waterfalls----www.bancodeimagenesgratuitas.com----014+0_96f97_a149dc78_XL.jpg"/>
          <p:cNvPicPr>
            <a:picLocks noChangeAspect="1" noChangeArrowheads="1"/>
          </p:cNvPicPr>
          <p:nvPr/>
        </p:nvPicPr>
        <p:blipFill>
          <a:blip r:embed="rId4" cstate="print"/>
          <a:srcRect/>
          <a:stretch>
            <a:fillRect/>
          </a:stretch>
        </p:blipFill>
        <p:spPr bwMode="auto">
          <a:xfrm>
            <a:off x="0" y="0"/>
            <a:ext cx="9150350" cy="6864350"/>
          </a:xfrm>
          <a:prstGeom prst="rect">
            <a:avLst/>
          </a:prstGeom>
          <a:noFill/>
        </p:spPr>
      </p:pic>
      <p:sp>
        <p:nvSpPr>
          <p:cNvPr id="4" name="3 Rectángulo"/>
          <p:cNvSpPr/>
          <p:nvPr/>
        </p:nvSpPr>
        <p:spPr>
          <a:xfrm>
            <a:off x="2843808" y="4149080"/>
            <a:ext cx="6048672" cy="2400657"/>
          </a:xfrm>
          <a:prstGeom prst="rect">
            <a:avLst/>
          </a:prstGeom>
        </p:spPr>
        <p:txBody>
          <a:bodyPr wrap="square">
            <a:spAutoFit/>
            <a:scene3d>
              <a:camera prst="orthographicFront"/>
              <a:lightRig rig="threePt" dir="t"/>
            </a:scene3d>
            <a:sp3d extrusionH="57150">
              <a:bevelT w="38100" h="38100" prst="convex"/>
            </a:sp3d>
          </a:bodyPr>
          <a:lstStyle/>
          <a:p>
            <a:pPr algn="ctr"/>
            <a:r>
              <a:rPr lang="es-ES" sz="3000" b="1" dirty="0">
                <a:solidFill>
                  <a:srgbClr val="FFFF00"/>
                </a:solidFill>
                <a:effectLst>
                  <a:glow rad="63500">
                    <a:srgbClr val="603500"/>
                  </a:glow>
                  <a:outerShdw blurRad="38100" dist="38100" dir="2700000" algn="tl">
                    <a:srgbClr val="000000">
                      <a:alpha val="43137"/>
                    </a:srgbClr>
                  </a:outerShdw>
                </a:effectLst>
                <a:latin typeface="Vivaldi" pitchFamily="66" charset="0"/>
              </a:rPr>
              <a:t>Por lo tanto, quien tenga la intención de amar, debe ser consciente de que está exponiendo su cuerpo y su alma a heridas de muy diferentes tipos, sin poder culpar por ello a su pareja en ningún momento, puesto que ambos corren el mismo riesgo.</a:t>
            </a:r>
            <a:endParaRPr lang="es-ES" sz="3000" dirty="0">
              <a:solidFill>
                <a:srgbClr val="FFFF00"/>
              </a:solidFill>
              <a:effectLst>
                <a:glow rad="63500">
                  <a:srgbClr val="603500"/>
                </a:glow>
                <a:outerShdw blurRad="38100" dist="38100" dir="2700000" algn="tl">
                  <a:srgbClr val="000000">
                    <a:alpha val="43137"/>
                  </a:srgbClr>
                </a:outerShdw>
              </a:effectLst>
              <a:latin typeface="Vivaldi" pitchFamily="66" charset="0"/>
            </a:endParaRPr>
          </a:p>
        </p:txBody>
      </p:sp>
      <p:sp>
        <p:nvSpPr>
          <p:cNvPr id="5" name="4 Rectángulo"/>
          <p:cNvSpPr/>
          <p:nvPr/>
        </p:nvSpPr>
        <p:spPr>
          <a:xfrm>
            <a:off x="0" y="0"/>
            <a:ext cx="9144000" cy="6858000"/>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3076"/>
                                        </p:tgtEl>
                                        <p:attrNameLst>
                                          <p:attrName>style.visibility</p:attrName>
                                        </p:attrNameLst>
                                      </p:cBhvr>
                                      <p:to>
                                        <p:strVal val="visible"/>
                                      </p:to>
                                    </p:set>
                                    <p:animEffect transition="in" filter="fade">
                                      <p:cBhvr>
                                        <p:cTn id="9" dur="5000"/>
                                        <p:tgtEl>
                                          <p:spTgt spid="3076"/>
                                        </p:tgtEl>
                                      </p:cBhvr>
                                    </p:animEffect>
                                  </p:childTnLst>
                                </p:cTn>
                              </p:par>
                              <p:par>
                                <p:cTn id="10" presetID="10" presetClass="entr" presetSubtype="0" fill="hold" grpId="0" nodeType="withEffect">
                                  <p:stCondLst>
                                    <p:cond delay="200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par>
                                <p:cTn id="13" presetID="10" presetClass="entr" presetSubtype="0" fill="hold" nodeType="withEffect">
                                  <p:stCondLst>
                                    <p:cond delay="550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0" y="0"/>
            <a:ext cx="6300192" cy="6858000"/>
          </a:xfrm>
          <a:prstGeom prst="rect">
            <a:avLst/>
          </a:prstGeom>
          <a:noFill/>
          <a:ln>
            <a:solidFill>
              <a:schemeClr val="tx1"/>
            </a:solidFill>
          </a:ln>
        </p:spPr>
      </p:pic>
      <p:pic>
        <p:nvPicPr>
          <p:cNvPr id="4105" name="Picture 9" descr="D:\Nueva carpeta\PPS DE CREACION PROPIA - EXCLUSIVOS\- Convención de los Heridos de Amor\Imágenes\9 - amor-1+dc57f3c4.jpg"/>
          <p:cNvPicPr>
            <a:picLocks noChangeAspect="1" noChangeArrowheads="1"/>
          </p:cNvPicPr>
          <p:nvPr/>
        </p:nvPicPr>
        <p:blipFill>
          <a:blip r:embed="rId3" cstate="print"/>
          <a:srcRect/>
          <a:stretch>
            <a:fillRect/>
          </a:stretch>
        </p:blipFill>
        <p:spPr bwMode="auto">
          <a:xfrm>
            <a:off x="0" y="0"/>
            <a:ext cx="9110663" cy="6881812"/>
          </a:xfrm>
          <a:prstGeom prst="rect">
            <a:avLst/>
          </a:prstGeom>
          <a:noFill/>
          <a:ln>
            <a:solidFill>
              <a:schemeClr val="tx1"/>
            </a:solidFill>
          </a:ln>
        </p:spPr>
      </p:pic>
      <p:sp>
        <p:nvSpPr>
          <p:cNvPr id="5" name="4 Rectángulo"/>
          <p:cNvSpPr/>
          <p:nvPr/>
        </p:nvSpPr>
        <p:spPr>
          <a:xfrm>
            <a:off x="2051720" y="188640"/>
            <a:ext cx="6840760" cy="2626553"/>
          </a:xfrm>
          <a:prstGeom prst="rect">
            <a:avLst/>
          </a:prstGeom>
        </p:spPr>
        <p:txBody>
          <a:bodyPr wrap="square">
            <a:spAutoFit/>
          </a:bodyPr>
          <a:lstStyle/>
          <a:p>
            <a:pPr algn="ctr"/>
            <a:r>
              <a:rPr lang="es-ES" sz="3200" b="1" dirty="0">
                <a:ln>
                  <a:solidFill>
                    <a:srgbClr val="FF0000"/>
                  </a:solidFill>
                </a:ln>
                <a:solidFill>
                  <a:srgbClr val="FF6699"/>
                </a:solidFill>
                <a:effectLst>
                  <a:outerShdw blurRad="38100" dist="38100" dir="2700000" algn="tl">
                    <a:srgbClr val="000000">
                      <a:alpha val="43137"/>
                    </a:srgbClr>
                  </a:outerShdw>
                </a:effectLst>
                <a:latin typeface="Vivaldi" pitchFamily="66" charset="0"/>
              </a:rPr>
              <a:t>Art. 2 –Una vez alcanzado por una flecha del arco ciego de Cupido, debe solicitarse inmediatamente al arquero que dispare la misma flecha en la dirección </a:t>
            </a:r>
            <a:endParaRPr lang="es-ES" sz="3200" b="1" dirty="0" smtClean="0">
              <a:ln>
                <a:solidFill>
                  <a:srgbClr val="FF0000"/>
                </a:solidFill>
              </a:ln>
              <a:solidFill>
                <a:srgbClr val="FF6699"/>
              </a:solidFill>
              <a:effectLst>
                <a:outerShdw blurRad="38100" dist="38100" dir="2700000" algn="tl">
                  <a:srgbClr val="000000">
                    <a:alpha val="43137"/>
                  </a:srgbClr>
                </a:outerShdw>
              </a:effectLst>
              <a:latin typeface="Vivaldi" pitchFamily="66" charset="0"/>
            </a:endParaRPr>
          </a:p>
          <a:p>
            <a:pPr algn="ctr"/>
            <a:r>
              <a:rPr lang="es-ES" sz="3200" b="1" dirty="0" smtClean="0">
                <a:ln>
                  <a:solidFill>
                    <a:srgbClr val="FF0000"/>
                  </a:solidFill>
                </a:ln>
                <a:solidFill>
                  <a:srgbClr val="FF6699"/>
                </a:solidFill>
                <a:effectLst>
                  <a:outerShdw blurRad="38100" dist="38100" dir="2700000" algn="tl">
                    <a:srgbClr val="000000">
                      <a:alpha val="43137"/>
                    </a:srgbClr>
                  </a:outerShdw>
                </a:effectLst>
                <a:latin typeface="Vivaldi" pitchFamily="66" charset="0"/>
              </a:rPr>
              <a:t>  opuesta</a:t>
            </a:r>
            <a:r>
              <a:rPr lang="es-ES" sz="3200" b="1" dirty="0">
                <a:ln>
                  <a:solidFill>
                    <a:srgbClr val="FF0000"/>
                  </a:solidFill>
                </a:ln>
                <a:solidFill>
                  <a:srgbClr val="FF6699"/>
                </a:solidFill>
                <a:effectLst>
                  <a:outerShdw blurRad="38100" dist="38100" dir="2700000" algn="tl">
                    <a:srgbClr val="000000">
                      <a:alpha val="43137"/>
                    </a:srgbClr>
                  </a:outerShdw>
                </a:effectLst>
                <a:latin typeface="Vivaldi" pitchFamily="66" charset="0"/>
              </a:rPr>
              <a:t>, </a:t>
            </a:r>
            <a:r>
              <a:rPr lang="es-ES" sz="3200" b="1" dirty="0" smtClean="0">
                <a:ln>
                  <a:solidFill>
                    <a:srgbClr val="FF0000"/>
                  </a:solidFill>
                </a:ln>
                <a:solidFill>
                  <a:srgbClr val="FF6699"/>
                </a:solidFill>
                <a:effectLst>
                  <a:outerShdw blurRad="38100" dist="38100" dir="2700000" algn="tl">
                    <a:srgbClr val="000000">
                      <a:alpha val="43137"/>
                    </a:srgbClr>
                  </a:outerShdw>
                </a:effectLst>
                <a:latin typeface="Vivaldi" pitchFamily="66" charset="0"/>
              </a:rPr>
              <a:t>con el </a:t>
            </a:r>
            <a:r>
              <a:rPr lang="es-ES" sz="3200" b="1" dirty="0">
                <a:ln>
                  <a:solidFill>
                    <a:srgbClr val="FF0000"/>
                  </a:solidFill>
                </a:ln>
                <a:solidFill>
                  <a:srgbClr val="FF6699"/>
                </a:solidFill>
                <a:effectLst>
                  <a:outerShdw blurRad="38100" dist="38100" dir="2700000" algn="tl">
                    <a:srgbClr val="000000">
                      <a:alpha val="43137"/>
                    </a:srgbClr>
                  </a:outerShdw>
                </a:effectLst>
                <a:latin typeface="Vivaldi" pitchFamily="66" charset="0"/>
              </a:rPr>
              <a:t>objeto de no sufrir la </a:t>
            </a:r>
            <a:r>
              <a:rPr lang="es-ES" sz="3200" b="1" dirty="0" smtClean="0">
                <a:ln>
                  <a:solidFill>
                    <a:srgbClr val="FF0000"/>
                  </a:solidFill>
                </a:ln>
                <a:solidFill>
                  <a:srgbClr val="FF6699"/>
                </a:solidFill>
                <a:effectLst>
                  <a:outerShdw blurRad="38100" dist="38100" dir="2700000" algn="tl">
                    <a:srgbClr val="000000">
                      <a:alpha val="43137"/>
                    </a:srgbClr>
                  </a:outerShdw>
                </a:effectLst>
                <a:latin typeface="Vivaldi" pitchFamily="66" charset="0"/>
              </a:rPr>
              <a:t>herida conocida </a:t>
            </a:r>
          </a:p>
          <a:p>
            <a:pPr algn="ctr"/>
            <a:r>
              <a:rPr lang="es-ES" sz="3200" b="1" dirty="0" smtClean="0">
                <a:ln>
                  <a:solidFill>
                    <a:srgbClr val="FF0000"/>
                  </a:solidFill>
                </a:ln>
                <a:solidFill>
                  <a:srgbClr val="FF6699"/>
                </a:solidFill>
                <a:effectLst>
                  <a:outerShdw blurRad="38100" dist="38100" dir="2700000" algn="tl">
                    <a:srgbClr val="000000">
                      <a:alpha val="43137"/>
                    </a:srgbClr>
                  </a:outerShdw>
                </a:effectLst>
                <a:latin typeface="Vivaldi" pitchFamily="66" charset="0"/>
              </a:rPr>
              <a:t>        como </a:t>
            </a:r>
            <a:r>
              <a:rPr lang="es-ES" sz="3200" b="1" dirty="0">
                <a:ln>
                  <a:solidFill>
                    <a:srgbClr val="FF0000"/>
                  </a:solidFill>
                </a:ln>
                <a:solidFill>
                  <a:srgbClr val="FF6699"/>
                </a:solidFill>
                <a:effectLst>
                  <a:outerShdw blurRad="38100" dist="38100" dir="2700000" algn="tl">
                    <a:srgbClr val="000000">
                      <a:alpha val="43137"/>
                    </a:srgbClr>
                  </a:outerShdw>
                </a:effectLst>
                <a:latin typeface="Vivaldi" pitchFamily="66" charset="0"/>
              </a:rPr>
              <a:t>"amor no correspondido". </a:t>
            </a:r>
            <a:endParaRPr lang="es-ES" sz="3200" dirty="0">
              <a:ln>
                <a:solidFill>
                  <a:srgbClr val="FF0000"/>
                </a:solidFill>
              </a:ln>
              <a:solidFill>
                <a:srgbClr val="FF6699"/>
              </a:solidFill>
              <a:effectLst>
                <a:outerShdw blurRad="38100" dist="38100" dir="2700000" algn="tl">
                  <a:srgbClr val="000000">
                    <a:alpha val="43137"/>
                  </a:srgbClr>
                </a:outerShdw>
              </a:effectLst>
              <a:latin typeface="Vivaldi" pitchFamily="66" charset="0"/>
            </a:endParaRPr>
          </a:p>
        </p:txBody>
      </p:sp>
      <p:sp>
        <p:nvSpPr>
          <p:cNvPr id="6" name="5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2" presetClass="entr" presetSubtype="8" fill="hold" nodeType="withEffect">
                                  <p:stCondLst>
                                    <p:cond delay="0"/>
                                  </p:stCondLst>
                                  <p:childTnLst>
                                    <p:set>
                                      <p:cBhvr>
                                        <p:cTn id="8" dur="1" fill="hold">
                                          <p:stCondLst>
                                            <p:cond delay="0"/>
                                          </p:stCondLst>
                                        </p:cTn>
                                        <p:tgtEl>
                                          <p:spTgt spid="4098"/>
                                        </p:tgtEl>
                                        <p:attrNameLst>
                                          <p:attrName>style.visibility</p:attrName>
                                        </p:attrNameLst>
                                      </p:cBhvr>
                                      <p:to>
                                        <p:strVal val="visible"/>
                                      </p:to>
                                    </p:set>
                                    <p:animEffect transition="in" filter="wipe(left)">
                                      <p:cBhvr>
                                        <p:cTn id="9" dur="5000"/>
                                        <p:tgtEl>
                                          <p:spTgt spid="4098"/>
                                        </p:tgtEl>
                                      </p:cBhvr>
                                    </p:animEffect>
                                  </p:childTnLst>
                                </p:cTn>
                              </p:par>
                              <p:par>
                                <p:cTn id="10" presetID="10" presetClass="entr" presetSubtype="0" fill="hold" grpId="0" nodeType="withEffect">
                                  <p:stCondLst>
                                    <p:cond delay="1500"/>
                                  </p:stCondLst>
                                  <p:iterate type="wd">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par>
                                <p:cTn id="13" presetID="22" presetClass="entr" presetSubtype="2" fill="hold" nodeType="withEffect">
                                  <p:stCondLst>
                                    <p:cond delay="10000"/>
                                  </p:stCondLst>
                                  <p:childTnLst>
                                    <p:set>
                                      <p:cBhvr>
                                        <p:cTn id="14" dur="1" fill="hold">
                                          <p:stCondLst>
                                            <p:cond delay="0"/>
                                          </p:stCondLst>
                                        </p:cTn>
                                        <p:tgtEl>
                                          <p:spTgt spid="4105"/>
                                        </p:tgtEl>
                                        <p:attrNameLst>
                                          <p:attrName>style.visibility</p:attrName>
                                        </p:attrNameLst>
                                      </p:cBhvr>
                                      <p:to>
                                        <p:strVal val="visible"/>
                                      </p:to>
                                    </p:set>
                                    <p:animEffect transition="in" filter="wipe(right)">
                                      <p:cBhvr>
                                        <p:cTn id="15" dur="5000"/>
                                        <p:tgtEl>
                                          <p:spTgt spid="4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337" name="Picture 1" descr="D:\Nueva carpeta\PPS DE CREACION PROPIA - EXCLUSIVOS\- Convención de los Heridos de Amor\Imágenes\goodwp.com_18568+cupido-1c.jpg"/>
          <p:cNvPicPr>
            <a:picLocks noChangeAspect="1" noChangeArrowheads="1"/>
          </p:cNvPicPr>
          <p:nvPr/>
        </p:nvPicPr>
        <p:blipFill>
          <a:blip r:embed="rId2" cstate="print"/>
          <a:srcRect/>
          <a:stretch>
            <a:fillRect/>
          </a:stretch>
        </p:blipFill>
        <p:spPr bwMode="auto">
          <a:xfrm>
            <a:off x="0" y="0"/>
            <a:ext cx="9156700" cy="6870700"/>
          </a:xfrm>
          <a:prstGeom prst="rect">
            <a:avLst/>
          </a:prstGeom>
          <a:noFill/>
        </p:spPr>
      </p:pic>
      <p:sp>
        <p:nvSpPr>
          <p:cNvPr id="5" name="4 Rectángulo"/>
          <p:cNvSpPr/>
          <p:nvPr/>
        </p:nvSpPr>
        <p:spPr>
          <a:xfrm>
            <a:off x="467544" y="332656"/>
            <a:ext cx="5112568" cy="2554545"/>
          </a:xfrm>
          <a:prstGeom prst="rect">
            <a:avLst/>
          </a:prstGeom>
        </p:spPr>
        <p:txBody>
          <a:bodyPr wrap="square">
            <a:spAutoFit/>
          </a:bodyPr>
          <a:lstStyle/>
          <a:p>
            <a:r>
              <a:rPr lang="es-ES" sz="3200" b="1" dirty="0">
                <a:ln>
                  <a:solidFill>
                    <a:srgbClr val="1338F1"/>
                  </a:solidFill>
                </a:ln>
                <a:solidFill>
                  <a:srgbClr val="5973F5"/>
                </a:solidFill>
                <a:effectLst>
                  <a:glow rad="63500">
                    <a:schemeClr val="tx1">
                      <a:alpha val="40000"/>
                    </a:schemeClr>
                  </a:glow>
                  <a:outerShdw blurRad="38100" dist="38100" dir="2700000" algn="tl">
                    <a:srgbClr val="000000">
                      <a:alpha val="43137"/>
                    </a:srgbClr>
                  </a:outerShdw>
                </a:effectLst>
                <a:latin typeface="Vivaldi" pitchFamily="66" charset="0"/>
              </a:rPr>
              <a:t> En el caso de que Cupido se niegue a hacerlo, la Convención que en estos momentos se promulga exige del herido que de manera inmediata se arranque la flecha del corazón y la tire a la basura. </a:t>
            </a:r>
          </a:p>
        </p:txBody>
      </p:sp>
      <p:sp>
        <p:nvSpPr>
          <p:cNvPr id="4" name="3 Triángulo rectángulo"/>
          <p:cNvSpPr/>
          <p:nvPr/>
        </p:nvSpPr>
        <p:spPr>
          <a:xfrm rot="10800000">
            <a:off x="0" y="0"/>
            <a:ext cx="4572000" cy="6858000"/>
          </a:xfrm>
          <a:prstGeom prst="rtTriangle">
            <a:avLst/>
          </a:pr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Triángulo rectángulo"/>
          <p:cNvSpPr/>
          <p:nvPr/>
        </p:nvSpPr>
        <p:spPr>
          <a:xfrm rot="10800000" flipH="1" flipV="1">
            <a:off x="0" y="0"/>
            <a:ext cx="4572000" cy="6858000"/>
          </a:xfrm>
          <a:prstGeom prst="rtTriangl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Triángulo rectángulo"/>
          <p:cNvSpPr/>
          <p:nvPr/>
        </p:nvSpPr>
        <p:spPr>
          <a:xfrm>
            <a:off x="4572000" y="0"/>
            <a:ext cx="4572000" cy="6858000"/>
          </a:xfrm>
          <a:prstGeom prst="rtTriangle">
            <a:avLst/>
          </a:pr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Triángulo rectángulo"/>
          <p:cNvSpPr/>
          <p:nvPr/>
        </p:nvSpPr>
        <p:spPr>
          <a:xfrm flipH="1" flipV="1">
            <a:off x="4572000" y="0"/>
            <a:ext cx="4572000" cy="6858000"/>
          </a:xfrm>
          <a:prstGeom prst="rtTriangl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3" presetClass="exit" presetSubtype="10" fill="hold" grpId="0" nodeType="withEffect">
                                  <p:stCondLst>
                                    <p:cond delay="0"/>
                                  </p:stCondLst>
                                  <p:childTnLst>
                                    <p:animEffect transition="out" filter="blinds(horizontal)">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par>
                                <p:cTn id="10" presetID="3" presetClass="exit" presetSubtype="5" fill="hold" grpId="0" nodeType="withEffect">
                                  <p:stCondLst>
                                    <p:cond delay="0"/>
                                  </p:stCondLst>
                                  <p:childTnLst>
                                    <p:animEffect transition="out" filter="blinds(vertical)">
                                      <p:cBhvr>
                                        <p:cTn id="11" dur="5000"/>
                                        <p:tgtEl>
                                          <p:spTgt spid="8"/>
                                        </p:tgtEl>
                                      </p:cBhvr>
                                    </p:animEffect>
                                    <p:set>
                                      <p:cBhvr>
                                        <p:cTn id="12" dur="1" fill="hold">
                                          <p:stCondLst>
                                            <p:cond delay="4999"/>
                                          </p:stCondLst>
                                        </p:cTn>
                                        <p:tgtEl>
                                          <p:spTgt spid="8"/>
                                        </p:tgtEl>
                                        <p:attrNameLst>
                                          <p:attrName>style.visibility</p:attrName>
                                        </p:attrNameLst>
                                      </p:cBhvr>
                                      <p:to>
                                        <p:strVal val="hidden"/>
                                      </p:to>
                                    </p:set>
                                  </p:childTnLst>
                                </p:cTn>
                              </p:par>
                              <p:par>
                                <p:cTn id="13" presetID="3" presetClass="exit" presetSubtype="10" fill="hold" nodeType="with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14337"/>
                                        </p:tgtEl>
                                        <p:attrNameLst>
                                          <p:attrName>style.visibility</p:attrName>
                                        </p:attrNameLst>
                                      </p:cBhvr>
                                      <p:to>
                                        <p:strVal val="visible"/>
                                      </p:to>
                                    </p:set>
                                    <p:animEffect transition="in" filter="box(out)">
                                      <p:cBhvr>
                                        <p:cTn id="21" dur="5000"/>
                                        <p:tgtEl>
                                          <p:spTgt spid="14337"/>
                                        </p:tgtEl>
                                      </p:cBhvr>
                                    </p:animEffect>
                                  </p:childTnLst>
                                </p:cTn>
                              </p:par>
                              <p:par>
                                <p:cTn id="22" presetID="10" presetClass="entr" presetSubtype="0" fill="hold" grpId="0" nodeType="withEffect">
                                  <p:stCondLst>
                                    <p:cond delay="2500"/>
                                  </p:stCondLst>
                                  <p:iterate type="wd">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32770" name="Picture 2" descr="D:\Nueva carpeta\PPS DE CREACION PROPIA - EXCLUSIVOS\- Convención de los Heridos de Amor\Imágenes\conquistar-a-un-hombre-por-mensajes-de-texto-2.jpg"/>
          <p:cNvPicPr>
            <a:picLocks noChangeAspect="1" noChangeArrowheads="1"/>
          </p:cNvPicPr>
          <p:nvPr/>
        </p:nvPicPr>
        <p:blipFill>
          <a:blip r:embed="rId3" cstate="print"/>
          <a:srcRect/>
          <a:stretch>
            <a:fillRect/>
          </a:stretch>
        </p:blipFill>
        <p:spPr bwMode="auto">
          <a:xfrm>
            <a:off x="0" y="-6350"/>
            <a:ext cx="9150350" cy="6864350"/>
          </a:xfrm>
          <a:prstGeom prst="rect">
            <a:avLst/>
          </a:prstGeom>
          <a:noFill/>
        </p:spPr>
      </p:pic>
      <p:sp>
        <p:nvSpPr>
          <p:cNvPr id="3" name="2 Rectángulo"/>
          <p:cNvSpPr/>
          <p:nvPr/>
        </p:nvSpPr>
        <p:spPr>
          <a:xfrm>
            <a:off x="5868144" y="548680"/>
            <a:ext cx="2808312" cy="2554545"/>
          </a:xfrm>
          <a:prstGeom prst="rect">
            <a:avLst/>
          </a:prstGeom>
        </p:spPr>
        <p:txBody>
          <a:bodyPr wrap="square">
            <a:spAutoFit/>
            <a:scene3d>
              <a:camera prst="orthographicFront"/>
              <a:lightRig rig="threePt" dir="t"/>
            </a:scene3d>
            <a:sp3d extrusionH="57150">
              <a:bevelT w="38100" h="38100" prst="convex"/>
            </a:sp3d>
          </a:bodyPr>
          <a:lstStyle/>
          <a:p>
            <a:pPr algn="ctr"/>
            <a:r>
              <a:rPr lang="es-ES" sz="3200" b="1" dirty="0" smtClean="0">
                <a:ln>
                  <a:solidFill>
                    <a:schemeClr val="tx1">
                      <a:lumMod val="85000"/>
                      <a:lumOff val="15000"/>
                    </a:schemeClr>
                  </a:solidFill>
                </a:ln>
                <a:solidFill>
                  <a:schemeClr val="tx1">
                    <a:lumMod val="50000"/>
                    <a:lumOff val="50000"/>
                  </a:schemeClr>
                </a:solidFill>
                <a:effectLst>
                  <a:outerShdw blurRad="38100" dist="38100" dir="2700000" algn="tl">
                    <a:srgbClr val="000000">
                      <a:alpha val="43137"/>
                    </a:srgbClr>
                  </a:outerShdw>
                </a:effectLst>
                <a:latin typeface="Vivaldi" pitchFamily="66" charset="0"/>
              </a:rPr>
              <a:t>Para llevar esto a buen puerto, </a:t>
            </a:r>
          </a:p>
          <a:p>
            <a:pPr algn="ctr"/>
            <a:r>
              <a:rPr lang="es-ES" sz="3200" b="1" dirty="0" smtClean="0">
                <a:ln>
                  <a:solidFill>
                    <a:schemeClr val="tx1">
                      <a:lumMod val="85000"/>
                      <a:lumOff val="15000"/>
                    </a:schemeClr>
                  </a:solidFill>
                </a:ln>
                <a:solidFill>
                  <a:schemeClr val="tx1">
                    <a:lumMod val="50000"/>
                    <a:lumOff val="50000"/>
                  </a:schemeClr>
                </a:solidFill>
                <a:effectLst>
                  <a:outerShdw blurRad="38100" dist="38100" dir="2700000" algn="tl">
                    <a:srgbClr val="000000">
                      <a:alpha val="43137"/>
                    </a:srgbClr>
                  </a:outerShdw>
                </a:effectLst>
                <a:latin typeface="Vivaldi" pitchFamily="66" charset="0"/>
              </a:rPr>
              <a:t>debe evitar llamadas telefónicas, mensajes de correo electrónico, </a:t>
            </a:r>
            <a:endParaRPr lang="es-ES" sz="3200" dirty="0">
              <a:ln>
                <a:solidFill>
                  <a:schemeClr val="tx1">
                    <a:lumMod val="85000"/>
                    <a:lumOff val="15000"/>
                  </a:schemeClr>
                </a:solidFill>
              </a:ln>
              <a:solidFill>
                <a:schemeClr val="tx1">
                  <a:lumMod val="50000"/>
                  <a:lumOff val="50000"/>
                </a:schemeClr>
              </a:solidFill>
              <a:latin typeface="Vivaldi" pitchFamily="66" charset="0"/>
            </a:endParaRPr>
          </a:p>
        </p:txBody>
      </p:sp>
      <p:sp>
        <p:nvSpPr>
          <p:cNvPr id="6" name="5 Rectángulo"/>
          <p:cNvSpPr/>
          <p:nvPr/>
        </p:nvSpPr>
        <p:spPr>
          <a:xfrm>
            <a:off x="0" y="0"/>
            <a:ext cx="9144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a:off x="0" y="0"/>
            <a:ext cx="9144000" cy="6858000"/>
          </a:xfrm>
          <a:prstGeom prst="rect">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0" y="0"/>
            <a:ext cx="9144000" cy="6858000"/>
          </a:xfrm>
          <a:prstGeom prst="rect">
            <a:avLst/>
          </a:prstGeom>
          <a:solidFill>
            <a:srgbClr val="4B4B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32771" name="Picture 3" descr="D:\Nueva carpeta\PPS DE CREACION PROPIA - EXCLUSIVOS\- Convención de los Heridos de Amor\Imágenes\35cd37_8aa28ea897a0467eba571dd32c0774f6.jpg+heart-1875356_960_720.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sp>
        <p:nvSpPr>
          <p:cNvPr id="5" name="4 Rectángulo"/>
          <p:cNvSpPr/>
          <p:nvPr/>
        </p:nvSpPr>
        <p:spPr>
          <a:xfrm>
            <a:off x="4716016" y="260648"/>
            <a:ext cx="4032448" cy="3539430"/>
          </a:xfrm>
          <a:prstGeom prst="rect">
            <a:avLst/>
          </a:prstGeom>
        </p:spPr>
        <p:txBody>
          <a:bodyPr wrap="square">
            <a:spAutoFit/>
          </a:bodyPr>
          <a:lstStyle/>
          <a:p>
            <a:pPr algn="ctr"/>
            <a:r>
              <a:rPr lang="es-ES" sz="3200" dirty="0" smtClean="0">
                <a:ln w="3175">
                  <a:solidFill>
                    <a:srgbClr val="C00000"/>
                  </a:solidFill>
                </a:ln>
                <a:solidFill>
                  <a:srgbClr val="FF0000"/>
                </a:solidFill>
                <a:effectLst>
                  <a:outerShdw blurRad="38100" dist="38100" dir="2700000" algn="tl">
                    <a:srgbClr val="000000">
                      <a:alpha val="43137"/>
                    </a:srgbClr>
                  </a:outerShdw>
                </a:effectLst>
                <a:latin typeface="Vivaldi" pitchFamily="66" charset="0"/>
              </a:rPr>
              <a:t>Envíos </a:t>
            </a:r>
            <a:r>
              <a:rPr lang="es-ES" sz="3200" dirty="0">
                <a:ln w="3175">
                  <a:solidFill>
                    <a:srgbClr val="C00000"/>
                  </a:solidFill>
                </a:ln>
                <a:solidFill>
                  <a:srgbClr val="FF0000"/>
                </a:solidFill>
                <a:effectLst>
                  <a:outerShdw blurRad="38100" dist="38100" dir="2700000" algn="tl">
                    <a:srgbClr val="000000">
                      <a:alpha val="43137"/>
                    </a:srgbClr>
                  </a:outerShdw>
                </a:effectLst>
                <a:latin typeface="Vivaldi" pitchFamily="66" charset="0"/>
              </a:rPr>
              <a:t>de flores (siempre rechazadas), o cualquier otra forma de seducción, pues semejantes medios, si bien pueden dar algún resultado positivo a corto plazo, no resisten el paso del tiempo. </a:t>
            </a:r>
          </a:p>
        </p:txBody>
      </p:sp>
      <p:sp>
        <p:nvSpPr>
          <p:cNvPr id="9" name="8 Rectángulo"/>
          <p:cNvSpPr/>
          <p:nvPr/>
        </p:nvSpPr>
        <p:spPr>
          <a:xfrm>
            <a:off x="0" y="0"/>
            <a:ext cx="9144000" cy="6858000"/>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ustDataLst>
      <p:tags r:id="rId1"/>
    </p:custDataLst>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5000"/>
                                        <p:tgtEl>
                                          <p:spTgt spid="8"/>
                                        </p:tgtEl>
                                      </p:cBhvr>
                                    </p:animEffect>
                                    <p:set>
                                      <p:cBhvr>
                                        <p:cTn id="9" dur="1" fill="hold">
                                          <p:stCondLst>
                                            <p:cond delay="4999"/>
                                          </p:stCondLst>
                                        </p:cTn>
                                        <p:tgtEl>
                                          <p:spTgt spid="8"/>
                                        </p:tgtEl>
                                        <p:attrNameLst>
                                          <p:attrName>style.visibility</p:attrName>
                                        </p:attrNameLst>
                                      </p:cBhvr>
                                      <p:to>
                                        <p:strVal val="hidden"/>
                                      </p:to>
                                    </p:set>
                                  </p:childTnLst>
                                </p:cTn>
                              </p:par>
                              <p:par>
                                <p:cTn id="10" presetID="8" presetClass="exit" presetSubtype="32" fill="hold" grpId="0" nodeType="withEffect">
                                  <p:stCondLst>
                                    <p:cond delay="500"/>
                                  </p:stCondLst>
                                  <p:childTnLst>
                                    <p:animEffect transition="out" filter="diamond(out)">
                                      <p:cBhvr>
                                        <p:cTn id="11" dur="5000"/>
                                        <p:tgtEl>
                                          <p:spTgt spid="7"/>
                                        </p:tgtEl>
                                      </p:cBhvr>
                                    </p:animEffect>
                                    <p:set>
                                      <p:cBhvr>
                                        <p:cTn id="12" dur="1" fill="hold">
                                          <p:stCondLst>
                                            <p:cond delay="4999"/>
                                          </p:stCondLst>
                                        </p:cTn>
                                        <p:tgtEl>
                                          <p:spTgt spid="7"/>
                                        </p:tgtEl>
                                        <p:attrNameLst>
                                          <p:attrName>style.visibility</p:attrName>
                                        </p:attrNameLst>
                                      </p:cBhvr>
                                      <p:to>
                                        <p:strVal val="hidden"/>
                                      </p:to>
                                    </p:set>
                                  </p:childTnLst>
                                </p:cTn>
                              </p:par>
                              <p:par>
                                <p:cTn id="13" presetID="8" presetClass="exit" presetSubtype="32" fill="hold" grpId="0" nodeType="withEffect">
                                  <p:stCondLst>
                                    <p:cond delay="1000"/>
                                  </p:stCondLst>
                                  <p:childTnLst>
                                    <p:animEffect transition="out" filter="diamond(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8" presetClass="entr" presetSubtype="32" fill="hold" nodeType="withEffect">
                                  <p:stCondLst>
                                    <p:cond delay="1500"/>
                                  </p:stCondLst>
                                  <p:childTnLst>
                                    <p:set>
                                      <p:cBhvr>
                                        <p:cTn id="17" dur="1" fill="hold">
                                          <p:stCondLst>
                                            <p:cond delay="0"/>
                                          </p:stCondLst>
                                        </p:cTn>
                                        <p:tgtEl>
                                          <p:spTgt spid="32770"/>
                                        </p:tgtEl>
                                        <p:attrNameLst>
                                          <p:attrName>style.visibility</p:attrName>
                                        </p:attrNameLst>
                                      </p:cBhvr>
                                      <p:to>
                                        <p:strVal val="visible"/>
                                      </p:to>
                                    </p:set>
                                    <p:animEffect transition="in" filter="diamond(out)">
                                      <p:cBhvr>
                                        <p:cTn id="18" dur="5000"/>
                                        <p:tgtEl>
                                          <p:spTgt spid="32770"/>
                                        </p:tgtEl>
                                      </p:cBhvr>
                                    </p:animEffect>
                                  </p:childTnLst>
                                </p:cTn>
                              </p:par>
                              <p:par>
                                <p:cTn id="19" presetID="10" presetClass="entr" presetSubtype="0" fill="hold" grpId="0" nodeType="withEffect">
                                  <p:stCondLst>
                                    <p:cond delay="3500"/>
                                  </p:stCondLst>
                                  <p:iterate type="wd">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2000"/>
                                        <p:tgtEl>
                                          <p:spTgt spid="3"/>
                                        </p:tgtEl>
                                      </p:cBhvr>
                                    </p:animEffect>
                                  </p:childTnLst>
                                </p:cTn>
                              </p:par>
                              <p:par>
                                <p:cTn id="22" presetID="55" presetClass="entr" presetSubtype="0" fill="hold" nodeType="withEffect">
                                  <p:stCondLst>
                                    <p:cond delay="10500"/>
                                  </p:stCondLst>
                                  <p:childTnLst>
                                    <p:set>
                                      <p:cBhvr>
                                        <p:cTn id="23" dur="1" fill="hold">
                                          <p:stCondLst>
                                            <p:cond delay="0"/>
                                          </p:stCondLst>
                                        </p:cTn>
                                        <p:tgtEl>
                                          <p:spTgt spid="32771"/>
                                        </p:tgtEl>
                                        <p:attrNameLst>
                                          <p:attrName>style.visibility</p:attrName>
                                        </p:attrNameLst>
                                      </p:cBhvr>
                                      <p:to>
                                        <p:strVal val="visible"/>
                                      </p:to>
                                    </p:set>
                                    <p:anim calcmode="lin" valueType="num">
                                      <p:cBhvr>
                                        <p:cTn id="24" dur="5000" fill="hold"/>
                                        <p:tgtEl>
                                          <p:spTgt spid="32771"/>
                                        </p:tgtEl>
                                        <p:attrNameLst>
                                          <p:attrName>ppt_w</p:attrName>
                                        </p:attrNameLst>
                                      </p:cBhvr>
                                      <p:tavLst>
                                        <p:tav tm="0">
                                          <p:val>
                                            <p:strVal val="#ppt_w*0.70"/>
                                          </p:val>
                                        </p:tav>
                                        <p:tav tm="100000">
                                          <p:val>
                                            <p:strVal val="#ppt_w"/>
                                          </p:val>
                                        </p:tav>
                                      </p:tavLst>
                                    </p:anim>
                                    <p:anim calcmode="lin" valueType="num">
                                      <p:cBhvr>
                                        <p:cTn id="25" dur="5000" fill="hold"/>
                                        <p:tgtEl>
                                          <p:spTgt spid="32771"/>
                                        </p:tgtEl>
                                        <p:attrNameLst>
                                          <p:attrName>ppt_h</p:attrName>
                                        </p:attrNameLst>
                                      </p:cBhvr>
                                      <p:tavLst>
                                        <p:tav tm="0">
                                          <p:val>
                                            <p:strVal val="#ppt_h"/>
                                          </p:val>
                                        </p:tav>
                                        <p:tav tm="100000">
                                          <p:val>
                                            <p:strVal val="#ppt_h"/>
                                          </p:val>
                                        </p:tav>
                                      </p:tavLst>
                                    </p:anim>
                                    <p:animEffect transition="in" filter="fade">
                                      <p:cBhvr>
                                        <p:cTn id="26" dur="5000"/>
                                        <p:tgtEl>
                                          <p:spTgt spid="32771"/>
                                        </p:tgtEl>
                                      </p:cBhvr>
                                    </p:animEffect>
                                  </p:childTnLst>
                                </p:cTn>
                              </p:par>
                              <p:par>
                                <p:cTn id="27" presetID="10" presetClass="entr" presetSubtype="0" fill="hold" grpId="0" nodeType="withEffect">
                                  <p:stCondLst>
                                    <p:cond delay="13000"/>
                                  </p:stCondLst>
                                  <p:iterate type="wd">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7" grpId="0" animBg="1"/>
      <p:bldP spid="8" grpId="0" animBg="1"/>
      <p:bldP spid="5"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1026" name="Picture 2" descr="D:\Nueva carpeta\PPS DE CREACION PROPIA - EXCLUSIVOS\- Convención de los Heridos de Amor\Imágenes\Revista_Perfil-Costa_Rica-4_etapas-superar_ruptura_amorosa-relacion_de_pareja-felicidad-termino-crisis-abandono-soledad-dolor-perdida_PERIMA201402.jpg"/>
          <p:cNvPicPr>
            <a:picLocks noChangeAspect="1" noChangeArrowheads="1"/>
          </p:cNvPicPr>
          <p:nvPr/>
        </p:nvPicPr>
        <p:blipFill>
          <a:blip r:embed="rId2" cstate="print"/>
          <a:srcRect/>
          <a:stretch>
            <a:fillRect/>
          </a:stretch>
        </p:blipFill>
        <p:spPr bwMode="auto">
          <a:xfrm>
            <a:off x="-6350" y="-6350"/>
            <a:ext cx="9156700" cy="6870700"/>
          </a:xfrm>
          <a:prstGeom prst="rect">
            <a:avLst/>
          </a:prstGeom>
          <a:noFill/>
        </p:spPr>
      </p:pic>
      <p:sp>
        <p:nvSpPr>
          <p:cNvPr id="3" name="2 Rectángulo"/>
          <p:cNvSpPr/>
          <p:nvPr/>
        </p:nvSpPr>
        <p:spPr>
          <a:xfrm>
            <a:off x="4572000" y="0"/>
            <a:ext cx="4572000" cy="6858000"/>
          </a:xfrm>
          <a:prstGeom prst="rect">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4" name="3 Rectángulo"/>
          <p:cNvSpPr/>
          <p:nvPr/>
        </p:nvSpPr>
        <p:spPr>
          <a:xfrm>
            <a:off x="0" y="0"/>
            <a:ext cx="4572000" cy="6858000"/>
          </a:xfrm>
          <a:prstGeom prst="rect">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nvGrpSpPr>
          <p:cNvPr id="5" name="13 Grupo"/>
          <p:cNvGrpSpPr/>
          <p:nvPr/>
        </p:nvGrpSpPr>
        <p:grpSpPr>
          <a:xfrm flipV="1">
            <a:off x="4572000" y="0"/>
            <a:ext cx="4572000" cy="6858000"/>
            <a:chOff x="4932040" y="836712"/>
            <a:chExt cx="3816424" cy="5018546"/>
          </a:xfrm>
          <a:blipFill>
            <a:blip r:embed="rId3"/>
            <a:stretch>
              <a:fillRect/>
            </a:stretch>
          </a:blipFill>
        </p:grpSpPr>
        <p:sp>
          <p:nvSpPr>
            <p:cNvPr id="6" name="5 Triángulo isósceles"/>
            <p:cNvSpPr/>
            <p:nvPr/>
          </p:nvSpPr>
          <p:spPr>
            <a:xfrm>
              <a:off x="4932040" y="3429000"/>
              <a:ext cx="3816424" cy="2426258"/>
            </a:xfrm>
            <a:prstGeom prst="triangle">
              <a:avLst/>
            </a:prstGeom>
            <a:grpFill/>
            <a:ln>
              <a:solidFill>
                <a:srgbClr val="C08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flipV="1">
              <a:off x="4932040" y="836712"/>
              <a:ext cx="3816424" cy="2592288"/>
            </a:xfrm>
            <a:prstGeom prst="triangle">
              <a:avLst/>
            </a:prstGeom>
            <a:grpFill/>
            <a:ln>
              <a:solidFill>
                <a:srgbClr val="C08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12 Grupo"/>
          <p:cNvGrpSpPr/>
          <p:nvPr/>
        </p:nvGrpSpPr>
        <p:grpSpPr>
          <a:xfrm flipV="1">
            <a:off x="0" y="0"/>
            <a:ext cx="4499992" cy="6858000"/>
            <a:chOff x="611560" y="836712"/>
            <a:chExt cx="3600400" cy="5032176"/>
          </a:xfrm>
          <a:blipFill>
            <a:blip r:embed="rId3"/>
            <a:stretch>
              <a:fillRect/>
            </a:stretch>
          </a:blipFill>
        </p:grpSpPr>
        <p:sp>
          <p:nvSpPr>
            <p:cNvPr id="9" name="8 Triángulo isósceles"/>
            <p:cNvSpPr/>
            <p:nvPr/>
          </p:nvSpPr>
          <p:spPr>
            <a:xfrm flipV="1">
              <a:off x="611560" y="836712"/>
              <a:ext cx="3600400" cy="2592288"/>
            </a:xfrm>
            <a:prstGeom prst="triangle">
              <a:avLst/>
            </a:prstGeom>
            <a:grpFill/>
            <a:ln>
              <a:solidFill>
                <a:srgbClr val="C08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611560" y="3429000"/>
              <a:ext cx="3600400" cy="2439888"/>
            </a:xfrm>
            <a:prstGeom prst="triangle">
              <a:avLst/>
            </a:prstGeom>
            <a:grpFill/>
            <a:ln>
              <a:solidFill>
                <a:srgbClr val="C08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1" name="10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ntr" presetSubtype="3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diamond(out)">
                                      <p:cBhvr>
                                        <p:cTn id="9" dur="3000"/>
                                        <p:tgtEl>
                                          <p:spTgt spid="5"/>
                                        </p:tgtEl>
                                      </p:cBhvr>
                                    </p:animEffect>
                                  </p:childTnLst>
                                </p:cTn>
                              </p:par>
                              <p:par>
                                <p:cTn id="10" presetID="8" presetClass="entr" presetSubtype="32"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out)">
                                      <p:cBhvr>
                                        <p:cTn id="12" dur="3000"/>
                                        <p:tgtEl>
                                          <p:spTgt spid="8"/>
                                        </p:tgtEl>
                                      </p:cBhvr>
                                    </p:animEffect>
                                  </p:childTnLst>
                                </p:cTn>
                              </p:par>
                              <p:par>
                                <p:cTn id="13" presetID="8" presetClass="entr" presetSubtype="32"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5000"/>
                                        <p:tgtEl>
                                          <p:spTgt spid="4"/>
                                        </p:tgtEl>
                                      </p:cBhvr>
                                    </p:animEffect>
                                  </p:childTnLst>
                                </p:cTn>
                              </p:par>
                              <p:par>
                                <p:cTn id="16" presetID="8"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out)">
                                      <p:cBhvr>
                                        <p:cTn id="18" dur="5000"/>
                                        <p:tgtEl>
                                          <p:spTgt spid="3"/>
                                        </p:tgtEl>
                                      </p:cBhvr>
                                    </p:animEffect>
                                  </p:childTnLst>
                                </p:cTn>
                              </p:par>
                            </p:childTnLst>
                          </p:cTn>
                        </p:par>
                        <p:par>
                          <p:cTn id="19" fill="hold">
                            <p:stCondLst>
                              <p:cond delay="5000"/>
                            </p:stCondLst>
                            <p:childTnLst>
                              <p:par>
                                <p:cTn id="20" presetID="8" presetClass="exit" presetSubtype="32" fill="hold" nodeType="afterEffect">
                                  <p:stCondLst>
                                    <p:cond delay="0"/>
                                  </p:stCondLst>
                                  <p:childTnLst>
                                    <p:animEffect transition="out" filter="diamond(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3"/>
                                        </p:tgtEl>
                                      </p:cBhvr>
                                    </p:animEffect>
                                    <p:set>
                                      <p:cBhvr>
                                        <p:cTn id="28" dur="1" fill="hold">
                                          <p:stCondLst>
                                            <p:cond delay="4999"/>
                                          </p:stCondLst>
                                        </p:cTn>
                                        <p:tgtEl>
                                          <p:spTgt spid="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4"/>
                                        </p:tgtEl>
                                      </p:cBhvr>
                                    </p:animEffect>
                                    <p:set>
                                      <p:cBhvr>
                                        <p:cTn id="31" dur="1" fill="hold">
                                          <p:stCondLst>
                                            <p:cond delay="4999"/>
                                          </p:stCondLst>
                                        </p:cTn>
                                        <p:tgtEl>
                                          <p:spTgt spid="4"/>
                                        </p:tgtEl>
                                        <p:attrNameLst>
                                          <p:attrName>style.visibility</p:attrName>
                                        </p:attrNameLst>
                                      </p:cBhvr>
                                      <p:to>
                                        <p:strVal val="hidden"/>
                                      </p:to>
                                    </p:set>
                                  </p:childTnLst>
                                </p:cTn>
                              </p:par>
                              <p:par>
                                <p:cTn id="32" presetID="8" presetClass="entr" presetSubtype="32" fill="hold" nodeType="withEffect">
                                  <p:stCondLst>
                                    <p:cond delay="0"/>
                                  </p:stCondLst>
                                  <p:childTnLst>
                                    <p:set>
                                      <p:cBhvr>
                                        <p:cTn id="33" dur="1" fill="hold">
                                          <p:stCondLst>
                                            <p:cond delay="0"/>
                                          </p:stCondLst>
                                        </p:cTn>
                                        <p:tgtEl>
                                          <p:spTgt spid="1026"/>
                                        </p:tgtEl>
                                        <p:attrNameLst>
                                          <p:attrName>style.visibility</p:attrName>
                                        </p:attrNameLst>
                                      </p:cBhvr>
                                      <p:to>
                                        <p:strVal val="visible"/>
                                      </p:to>
                                    </p:set>
                                    <p:animEffect transition="in" filter="diamond(out)">
                                      <p:cBhvr>
                                        <p:cTn id="34" dur="5000"/>
                                        <p:tgtEl>
                                          <p:spTgt spid="1026"/>
                                        </p:tgtEl>
                                      </p:cBhvr>
                                    </p:animEffect>
                                  </p:childTnLst>
                                </p:cTn>
                              </p:par>
                              <p:par>
                                <p:cTn id="35" presetID="55" presetClass="entr" presetSubtype="0"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 calcmode="lin" valueType="num">
                                      <p:cBhvr>
                                        <p:cTn id="37" dur="5000" fill="hold"/>
                                        <p:tgtEl>
                                          <p:spTgt spid="1026"/>
                                        </p:tgtEl>
                                        <p:attrNameLst>
                                          <p:attrName>ppt_w</p:attrName>
                                        </p:attrNameLst>
                                      </p:cBhvr>
                                      <p:tavLst>
                                        <p:tav tm="0">
                                          <p:val>
                                            <p:strVal val="#ppt_w*0.70"/>
                                          </p:val>
                                        </p:tav>
                                        <p:tav tm="100000">
                                          <p:val>
                                            <p:strVal val="#ppt_w"/>
                                          </p:val>
                                        </p:tav>
                                      </p:tavLst>
                                    </p:anim>
                                    <p:anim calcmode="lin" valueType="num">
                                      <p:cBhvr>
                                        <p:cTn id="38" dur="5000" fill="hold"/>
                                        <p:tgtEl>
                                          <p:spTgt spid="1026"/>
                                        </p:tgtEl>
                                        <p:attrNameLst>
                                          <p:attrName>ppt_h</p:attrName>
                                        </p:attrNameLst>
                                      </p:cBhvr>
                                      <p:tavLst>
                                        <p:tav tm="0">
                                          <p:val>
                                            <p:strVal val="#ppt_h"/>
                                          </p:val>
                                        </p:tav>
                                        <p:tav tm="100000">
                                          <p:val>
                                            <p:strVal val="#ppt_h"/>
                                          </p:val>
                                        </p:tav>
                                      </p:tavLst>
                                    </p:anim>
                                    <p:animEffect transition="in" filter="fade">
                                      <p:cBhvr>
                                        <p:cTn id="39"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CB498"/>
        </a:solidFill>
        <a:effectLst/>
      </p:bgPr>
    </p:bg>
    <p:spTree>
      <p:nvGrpSpPr>
        <p:cNvPr id="1" name=""/>
        <p:cNvGrpSpPr/>
        <p:nvPr/>
      </p:nvGrpSpPr>
      <p:grpSpPr>
        <a:xfrm>
          <a:off x="0" y="0"/>
          <a:ext cx="0" cy="0"/>
          <a:chOff x="0" y="0"/>
          <a:chExt cx="0" cy="0"/>
        </a:xfrm>
      </p:grpSpPr>
      <p:pic>
        <p:nvPicPr>
          <p:cNvPr id="13313" name="Picture 1" descr="D:\Nueva carpeta\PPS DE CREACION PROPIA - EXCLUSIVOS\- Convención de los Heridos de Amor\Imágenes\13 - iStock_AntonioGuillem_531086189.jpg"/>
          <p:cNvPicPr>
            <a:picLocks noChangeAspect="1" noChangeArrowheads="1"/>
          </p:cNvPicPr>
          <p:nvPr/>
        </p:nvPicPr>
        <p:blipFill>
          <a:blip r:embed="rId2" cstate="print"/>
          <a:srcRect/>
          <a:stretch>
            <a:fillRect/>
          </a:stretch>
        </p:blipFill>
        <p:spPr bwMode="auto">
          <a:xfrm>
            <a:off x="-6350" y="0"/>
            <a:ext cx="9156700" cy="6864350"/>
          </a:xfrm>
          <a:prstGeom prst="rect">
            <a:avLst/>
          </a:prstGeom>
          <a:noFill/>
        </p:spPr>
      </p:pic>
      <p:sp>
        <p:nvSpPr>
          <p:cNvPr id="4" name="3 Rectángulo"/>
          <p:cNvSpPr/>
          <p:nvPr/>
        </p:nvSpPr>
        <p:spPr>
          <a:xfrm>
            <a:off x="467544" y="5013176"/>
            <a:ext cx="8136904" cy="1477328"/>
          </a:xfrm>
          <a:prstGeom prst="rect">
            <a:avLst/>
          </a:prstGeom>
        </p:spPr>
        <p:txBody>
          <a:bodyPr wrap="square">
            <a:spAutoFit/>
          </a:bodyPr>
          <a:lstStyle/>
          <a:p>
            <a:pPr algn="ctr"/>
            <a:r>
              <a:rPr lang="es-ES" sz="3000" dirty="0">
                <a:solidFill>
                  <a:schemeClr val="bg1"/>
                </a:solidFill>
                <a:effectLst>
                  <a:glow rad="63500">
                    <a:srgbClr val="003366"/>
                  </a:glow>
                  <a:outerShdw blurRad="38100" dist="38100" dir="2700000" algn="tl">
                    <a:srgbClr val="000000">
                      <a:alpha val="43137"/>
                    </a:srgbClr>
                  </a:outerShdw>
                </a:effectLst>
                <a:latin typeface="Vivaldi" pitchFamily="66" charset="0"/>
              </a:rPr>
              <a:t>La Convención decreta asimismo que el herido debe buscar sin falta la compañía de otras personas, así como debe imponerse al pensamiento obsesivo que le dice "vale la pena luchar por esta persona".</a:t>
            </a:r>
          </a:p>
        </p:txBody>
      </p:sp>
      <p:sp>
        <p:nvSpPr>
          <p:cNvPr id="5" name="4 Rectángulo"/>
          <p:cNvSpPr/>
          <p:nvPr/>
        </p:nvSpPr>
        <p:spPr>
          <a:xfrm>
            <a:off x="0" y="0"/>
            <a:ext cx="914400" cy="6858000"/>
          </a:xfrm>
          <a:prstGeom prst="rect">
            <a:avLst/>
          </a:prstGeom>
          <a:solidFill>
            <a:srgbClr val="956F3D"/>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a:off x="1857356" y="0"/>
            <a:ext cx="914400" cy="6858000"/>
          </a:xfrm>
          <a:prstGeom prst="rect">
            <a:avLst/>
          </a:prstGeom>
          <a:solidFill>
            <a:srgbClr val="956F3D"/>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ectángulo"/>
          <p:cNvSpPr/>
          <p:nvPr/>
        </p:nvSpPr>
        <p:spPr>
          <a:xfrm>
            <a:off x="3714776" y="0"/>
            <a:ext cx="914400" cy="6858000"/>
          </a:xfrm>
          <a:prstGeom prst="rect">
            <a:avLst/>
          </a:prstGeom>
          <a:solidFill>
            <a:srgbClr val="956F3D"/>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5572132" y="0"/>
            <a:ext cx="914400" cy="6858000"/>
          </a:xfrm>
          <a:prstGeom prst="rect">
            <a:avLst/>
          </a:prstGeom>
          <a:solidFill>
            <a:srgbClr val="956F3D"/>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7300938" y="0"/>
            <a:ext cx="914400" cy="6858000"/>
          </a:xfrm>
          <a:prstGeom prst="rect">
            <a:avLst/>
          </a:prstGeom>
          <a:solidFill>
            <a:srgbClr val="956F3D"/>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928662" y="0"/>
            <a:ext cx="914400" cy="6858000"/>
          </a:xfrm>
          <a:prstGeom prst="rect">
            <a:avLst/>
          </a:prstGeom>
          <a:solidFill>
            <a:schemeClr val="bg2">
              <a:lumMod val="50000"/>
            </a:schemeClr>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2786050" y="0"/>
            <a:ext cx="914400" cy="6858000"/>
          </a:xfrm>
          <a:prstGeom prst="rect">
            <a:avLst/>
          </a:prstGeom>
          <a:solidFill>
            <a:schemeClr val="bg2">
              <a:lumMod val="50000"/>
            </a:schemeClr>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Rectángulo"/>
          <p:cNvSpPr/>
          <p:nvPr/>
        </p:nvSpPr>
        <p:spPr>
          <a:xfrm>
            <a:off x="4643438" y="0"/>
            <a:ext cx="914400" cy="6858000"/>
          </a:xfrm>
          <a:prstGeom prst="rect">
            <a:avLst/>
          </a:prstGeom>
          <a:solidFill>
            <a:schemeClr val="bg2">
              <a:lumMod val="50000"/>
            </a:schemeClr>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6500826" y="0"/>
            <a:ext cx="914400" cy="6858000"/>
          </a:xfrm>
          <a:prstGeom prst="rect">
            <a:avLst/>
          </a:prstGeom>
          <a:solidFill>
            <a:schemeClr val="bg2">
              <a:lumMod val="50000"/>
            </a:schemeClr>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Rectángulo"/>
          <p:cNvSpPr/>
          <p:nvPr/>
        </p:nvSpPr>
        <p:spPr>
          <a:xfrm>
            <a:off x="8229600" y="0"/>
            <a:ext cx="914400" cy="6858000"/>
          </a:xfrm>
          <a:prstGeom prst="rect">
            <a:avLst/>
          </a:prstGeom>
          <a:solidFill>
            <a:schemeClr val="bg2">
              <a:lumMod val="50000"/>
            </a:schemeClr>
          </a:solidFill>
          <a:ln cap="sq">
            <a:noFill/>
            <a:beve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00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3" presetClass="exit" presetSubtype="5" fill="hold" nodeType="withEffect">
                                  <p:stCondLst>
                                    <p:cond delay="0"/>
                                  </p:stCondLst>
                                  <p:childTnLst>
                                    <p:animEffect transition="out" filter="blinds(vertical)">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3" presetClass="exit" presetSubtype="5" fill="hold" nodeType="withEffect">
                                  <p:stCondLst>
                                    <p:cond delay="0"/>
                                  </p:stCondLst>
                                  <p:childTnLst>
                                    <p:animEffect transition="out" filter="blinds(vertical)">
                                      <p:cBhvr>
                                        <p:cTn id="11" dur="5000"/>
                                        <p:tgtEl>
                                          <p:spTgt spid="7"/>
                                        </p:tgtEl>
                                      </p:cBhvr>
                                    </p:animEffect>
                                    <p:set>
                                      <p:cBhvr>
                                        <p:cTn id="12" dur="1" fill="hold">
                                          <p:stCondLst>
                                            <p:cond delay="4999"/>
                                          </p:stCondLst>
                                        </p:cTn>
                                        <p:tgtEl>
                                          <p:spTgt spid="7"/>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5000"/>
                                        <p:tgtEl>
                                          <p:spTgt spid="9"/>
                                        </p:tgtEl>
                                      </p:cBhvr>
                                    </p:animEffect>
                                    <p:set>
                                      <p:cBhvr>
                                        <p:cTn id="15" dur="1" fill="hold">
                                          <p:stCondLst>
                                            <p:cond delay="4999"/>
                                          </p:stCondLst>
                                        </p:cTn>
                                        <p:tgtEl>
                                          <p:spTgt spid="9"/>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11"/>
                                        </p:tgtEl>
                                      </p:cBhvr>
                                    </p:animEffect>
                                    <p:set>
                                      <p:cBhvr>
                                        <p:cTn id="18" dur="1" fill="hold">
                                          <p:stCondLst>
                                            <p:cond delay="4999"/>
                                          </p:stCondLst>
                                        </p:cTn>
                                        <p:tgtEl>
                                          <p:spTgt spid="11"/>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5000"/>
                                        <p:tgtEl>
                                          <p:spTgt spid="13"/>
                                        </p:tgtEl>
                                      </p:cBhvr>
                                    </p:animEffect>
                                    <p:set>
                                      <p:cBhvr>
                                        <p:cTn id="21" dur="1" fill="hold">
                                          <p:stCondLst>
                                            <p:cond delay="4999"/>
                                          </p:stCondLst>
                                        </p:cTn>
                                        <p:tgtEl>
                                          <p:spTgt spid="13"/>
                                        </p:tgtEl>
                                        <p:attrNameLst>
                                          <p:attrName>style.visibility</p:attrName>
                                        </p:attrNameLst>
                                      </p:cBhvr>
                                      <p:to>
                                        <p:strVal val="hidden"/>
                                      </p:to>
                                    </p:set>
                                  </p:childTnLst>
                                </p:cTn>
                              </p:par>
                              <p:par>
                                <p:cTn id="22" presetID="3" presetClass="exit" presetSubtype="5" fill="hold" nodeType="withEffect">
                                  <p:stCondLst>
                                    <p:cond delay="0"/>
                                  </p:stCondLst>
                                  <p:childTnLst>
                                    <p:animEffect transition="out" filter="blinds(vertical)">
                                      <p:cBhvr>
                                        <p:cTn id="23" dur="5000"/>
                                        <p:tgtEl>
                                          <p:spTgt spid="6"/>
                                        </p:tgtEl>
                                      </p:cBhvr>
                                    </p:animEffect>
                                    <p:set>
                                      <p:cBhvr>
                                        <p:cTn id="24" dur="1" fill="hold">
                                          <p:stCondLst>
                                            <p:cond delay="4999"/>
                                          </p:stCondLst>
                                        </p:cTn>
                                        <p:tgtEl>
                                          <p:spTgt spid="6"/>
                                        </p:tgtEl>
                                        <p:attrNameLst>
                                          <p:attrName>style.visibility</p:attrName>
                                        </p:attrNameLst>
                                      </p:cBhvr>
                                      <p:to>
                                        <p:strVal val="hidden"/>
                                      </p:to>
                                    </p:set>
                                  </p:childTnLst>
                                </p:cTn>
                              </p:par>
                              <p:par>
                                <p:cTn id="25" presetID="3" presetClass="exit" presetSubtype="5" fill="hold" nodeType="withEffect">
                                  <p:stCondLst>
                                    <p:cond delay="0"/>
                                  </p:stCondLst>
                                  <p:childTnLst>
                                    <p:animEffect transition="out" filter="blinds(vertical)">
                                      <p:cBhvr>
                                        <p:cTn id="26" dur="5000"/>
                                        <p:tgtEl>
                                          <p:spTgt spid="8"/>
                                        </p:tgtEl>
                                      </p:cBhvr>
                                    </p:animEffect>
                                    <p:set>
                                      <p:cBhvr>
                                        <p:cTn id="27" dur="1" fill="hold">
                                          <p:stCondLst>
                                            <p:cond delay="4999"/>
                                          </p:stCondLst>
                                        </p:cTn>
                                        <p:tgtEl>
                                          <p:spTgt spid="8"/>
                                        </p:tgtEl>
                                        <p:attrNameLst>
                                          <p:attrName>style.visibility</p:attrName>
                                        </p:attrNameLst>
                                      </p:cBhvr>
                                      <p:to>
                                        <p:strVal val="hidden"/>
                                      </p:to>
                                    </p:set>
                                  </p:childTnLst>
                                </p:cTn>
                              </p:par>
                              <p:par>
                                <p:cTn id="28" presetID="3" presetClass="exit" presetSubtype="5" fill="hold" nodeType="withEffect">
                                  <p:stCondLst>
                                    <p:cond delay="0"/>
                                  </p:stCondLst>
                                  <p:childTnLst>
                                    <p:animEffect transition="out" filter="blinds(vertical)">
                                      <p:cBhvr>
                                        <p:cTn id="29" dur="5000"/>
                                        <p:tgtEl>
                                          <p:spTgt spid="10"/>
                                        </p:tgtEl>
                                      </p:cBhvr>
                                    </p:animEffect>
                                    <p:set>
                                      <p:cBhvr>
                                        <p:cTn id="30" dur="1" fill="hold">
                                          <p:stCondLst>
                                            <p:cond delay="4999"/>
                                          </p:stCondLst>
                                        </p:cTn>
                                        <p:tgtEl>
                                          <p:spTgt spid="10"/>
                                        </p:tgtEl>
                                        <p:attrNameLst>
                                          <p:attrName>style.visibility</p:attrName>
                                        </p:attrNameLst>
                                      </p:cBhvr>
                                      <p:to>
                                        <p:strVal val="hidden"/>
                                      </p:to>
                                    </p:set>
                                  </p:childTnLst>
                                </p:cTn>
                              </p:par>
                              <p:par>
                                <p:cTn id="31" presetID="3" presetClass="exit" presetSubtype="5" fill="hold" nodeType="withEffect">
                                  <p:stCondLst>
                                    <p:cond delay="0"/>
                                  </p:stCondLst>
                                  <p:childTnLst>
                                    <p:animEffect transition="out" filter="blinds(vertical)">
                                      <p:cBhvr>
                                        <p:cTn id="32" dur="5000"/>
                                        <p:tgtEl>
                                          <p:spTgt spid="12"/>
                                        </p:tgtEl>
                                      </p:cBhvr>
                                    </p:animEffect>
                                    <p:set>
                                      <p:cBhvr>
                                        <p:cTn id="33" dur="1" fill="hold">
                                          <p:stCondLst>
                                            <p:cond delay="4999"/>
                                          </p:stCondLst>
                                        </p:cTn>
                                        <p:tgtEl>
                                          <p:spTgt spid="12"/>
                                        </p:tgtEl>
                                        <p:attrNameLst>
                                          <p:attrName>style.visibility</p:attrName>
                                        </p:attrNameLst>
                                      </p:cBhvr>
                                      <p:to>
                                        <p:strVal val="hidden"/>
                                      </p:to>
                                    </p:set>
                                  </p:childTnLst>
                                </p:cTn>
                              </p:par>
                              <p:par>
                                <p:cTn id="34" presetID="3" presetClass="exit" presetSubtype="5" fill="hold" nodeType="withEffect">
                                  <p:stCondLst>
                                    <p:cond delay="0"/>
                                  </p:stCondLst>
                                  <p:childTnLst>
                                    <p:animEffect transition="out" filter="blinds(vertical)">
                                      <p:cBhvr>
                                        <p:cTn id="35" dur="5000"/>
                                        <p:tgtEl>
                                          <p:spTgt spid="14"/>
                                        </p:tgtEl>
                                      </p:cBhvr>
                                    </p:animEffect>
                                    <p:set>
                                      <p:cBhvr>
                                        <p:cTn id="36" dur="1" fill="hold">
                                          <p:stCondLst>
                                            <p:cond delay="4999"/>
                                          </p:stCondLst>
                                        </p:cTn>
                                        <p:tgtEl>
                                          <p:spTgt spid="14"/>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5"/>
                                        </p:tgtEl>
                                        <p:attrNameLst>
                                          <p:attrName>ppt_x</p:attrName>
                                        </p:attrNameLst>
                                      </p:cBhvr>
                                      <p:tavLst>
                                        <p:tav tm="0">
                                          <p:val>
                                            <p:strVal val="ppt_x"/>
                                          </p:val>
                                        </p:tav>
                                        <p:tav tm="100000">
                                          <p:val>
                                            <p:strVal val="0-ppt_w/2"/>
                                          </p:val>
                                        </p:tav>
                                      </p:tavLst>
                                    </p:anim>
                                    <p:anim calcmode="lin" valueType="num">
                                      <p:cBhvr additive="base">
                                        <p:cTn id="39" dur="5000"/>
                                        <p:tgtEl>
                                          <p:spTgt spid="5"/>
                                        </p:tgtEl>
                                        <p:attrNameLst>
                                          <p:attrName>ppt_y</p:attrName>
                                        </p:attrNameLst>
                                      </p:cBhvr>
                                      <p:tavLst>
                                        <p:tav tm="0">
                                          <p:val>
                                            <p:strVal val="ppt_y"/>
                                          </p:val>
                                        </p:tav>
                                        <p:tav tm="100000">
                                          <p:val>
                                            <p:strVal val="ppt_y"/>
                                          </p:val>
                                        </p:tav>
                                      </p:tavLst>
                                    </p:anim>
                                    <p:set>
                                      <p:cBhvr>
                                        <p:cTn id="40" dur="1" fill="hold">
                                          <p:stCondLst>
                                            <p:cond delay="4999"/>
                                          </p:stCondLst>
                                        </p:cTn>
                                        <p:tgtEl>
                                          <p:spTgt spid="5"/>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5000"/>
                                        <p:tgtEl>
                                          <p:spTgt spid="7"/>
                                        </p:tgtEl>
                                        <p:attrNameLst>
                                          <p:attrName>ppt_x</p:attrName>
                                        </p:attrNameLst>
                                      </p:cBhvr>
                                      <p:tavLst>
                                        <p:tav tm="0">
                                          <p:val>
                                            <p:strVal val="ppt_x"/>
                                          </p:val>
                                        </p:tav>
                                        <p:tav tm="100000">
                                          <p:val>
                                            <p:strVal val="0-ppt_w/2"/>
                                          </p:val>
                                        </p:tav>
                                      </p:tavLst>
                                    </p:anim>
                                    <p:anim calcmode="lin" valueType="num">
                                      <p:cBhvr additive="base">
                                        <p:cTn id="43" dur="5000"/>
                                        <p:tgtEl>
                                          <p:spTgt spid="7"/>
                                        </p:tgtEl>
                                        <p:attrNameLst>
                                          <p:attrName>ppt_y</p:attrName>
                                        </p:attrNameLst>
                                      </p:cBhvr>
                                      <p:tavLst>
                                        <p:tav tm="0">
                                          <p:val>
                                            <p:strVal val="ppt_y"/>
                                          </p:val>
                                        </p:tav>
                                        <p:tav tm="100000">
                                          <p:val>
                                            <p:strVal val="ppt_y"/>
                                          </p:val>
                                        </p:tav>
                                      </p:tavLst>
                                    </p:anim>
                                    <p:set>
                                      <p:cBhvr>
                                        <p:cTn id="44" dur="1" fill="hold">
                                          <p:stCondLst>
                                            <p:cond delay="4999"/>
                                          </p:stCondLst>
                                        </p:cTn>
                                        <p:tgtEl>
                                          <p:spTgt spid="7"/>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5000"/>
                                        <p:tgtEl>
                                          <p:spTgt spid="9"/>
                                        </p:tgtEl>
                                        <p:attrNameLst>
                                          <p:attrName>ppt_x</p:attrName>
                                        </p:attrNameLst>
                                      </p:cBhvr>
                                      <p:tavLst>
                                        <p:tav tm="0">
                                          <p:val>
                                            <p:strVal val="ppt_x"/>
                                          </p:val>
                                        </p:tav>
                                        <p:tav tm="100000">
                                          <p:val>
                                            <p:strVal val="0-ppt_w/2"/>
                                          </p:val>
                                        </p:tav>
                                      </p:tavLst>
                                    </p:anim>
                                    <p:anim calcmode="lin" valueType="num">
                                      <p:cBhvr additive="base">
                                        <p:cTn id="47" dur="5000"/>
                                        <p:tgtEl>
                                          <p:spTgt spid="9"/>
                                        </p:tgtEl>
                                        <p:attrNameLst>
                                          <p:attrName>ppt_y</p:attrName>
                                        </p:attrNameLst>
                                      </p:cBhvr>
                                      <p:tavLst>
                                        <p:tav tm="0">
                                          <p:val>
                                            <p:strVal val="ppt_y"/>
                                          </p:val>
                                        </p:tav>
                                        <p:tav tm="100000">
                                          <p:val>
                                            <p:strVal val="ppt_y"/>
                                          </p:val>
                                        </p:tav>
                                      </p:tavLst>
                                    </p:anim>
                                    <p:set>
                                      <p:cBhvr>
                                        <p:cTn id="48" dur="1" fill="hold">
                                          <p:stCondLst>
                                            <p:cond delay="4999"/>
                                          </p:stCondLst>
                                        </p:cTn>
                                        <p:tgtEl>
                                          <p:spTgt spid="9"/>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5000"/>
                                        <p:tgtEl>
                                          <p:spTgt spid="11"/>
                                        </p:tgtEl>
                                        <p:attrNameLst>
                                          <p:attrName>ppt_x</p:attrName>
                                        </p:attrNameLst>
                                      </p:cBhvr>
                                      <p:tavLst>
                                        <p:tav tm="0">
                                          <p:val>
                                            <p:strVal val="ppt_x"/>
                                          </p:val>
                                        </p:tav>
                                        <p:tav tm="100000">
                                          <p:val>
                                            <p:strVal val="0-ppt_w/2"/>
                                          </p:val>
                                        </p:tav>
                                      </p:tavLst>
                                    </p:anim>
                                    <p:anim calcmode="lin" valueType="num">
                                      <p:cBhvr additive="base">
                                        <p:cTn id="51" dur="5000"/>
                                        <p:tgtEl>
                                          <p:spTgt spid="11"/>
                                        </p:tgtEl>
                                        <p:attrNameLst>
                                          <p:attrName>ppt_y</p:attrName>
                                        </p:attrNameLst>
                                      </p:cBhvr>
                                      <p:tavLst>
                                        <p:tav tm="0">
                                          <p:val>
                                            <p:strVal val="ppt_y"/>
                                          </p:val>
                                        </p:tav>
                                        <p:tav tm="100000">
                                          <p:val>
                                            <p:strVal val="ppt_y"/>
                                          </p:val>
                                        </p:tav>
                                      </p:tavLst>
                                    </p:anim>
                                    <p:set>
                                      <p:cBhvr>
                                        <p:cTn id="52" dur="1" fill="hold">
                                          <p:stCondLst>
                                            <p:cond delay="4999"/>
                                          </p:stCondLst>
                                        </p:cTn>
                                        <p:tgtEl>
                                          <p:spTgt spid="11"/>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5000"/>
                                        <p:tgtEl>
                                          <p:spTgt spid="13"/>
                                        </p:tgtEl>
                                        <p:attrNameLst>
                                          <p:attrName>ppt_x</p:attrName>
                                        </p:attrNameLst>
                                      </p:cBhvr>
                                      <p:tavLst>
                                        <p:tav tm="0">
                                          <p:val>
                                            <p:strVal val="ppt_x"/>
                                          </p:val>
                                        </p:tav>
                                        <p:tav tm="100000">
                                          <p:val>
                                            <p:strVal val="0-ppt_w/2"/>
                                          </p:val>
                                        </p:tav>
                                      </p:tavLst>
                                    </p:anim>
                                    <p:anim calcmode="lin" valueType="num">
                                      <p:cBhvr additive="base">
                                        <p:cTn id="55" dur="5000"/>
                                        <p:tgtEl>
                                          <p:spTgt spid="13"/>
                                        </p:tgtEl>
                                        <p:attrNameLst>
                                          <p:attrName>ppt_y</p:attrName>
                                        </p:attrNameLst>
                                      </p:cBhvr>
                                      <p:tavLst>
                                        <p:tav tm="0">
                                          <p:val>
                                            <p:strVal val="ppt_y"/>
                                          </p:val>
                                        </p:tav>
                                        <p:tav tm="100000">
                                          <p:val>
                                            <p:strVal val="ppt_y"/>
                                          </p:val>
                                        </p:tav>
                                      </p:tavLst>
                                    </p:anim>
                                    <p:set>
                                      <p:cBhvr>
                                        <p:cTn id="56" dur="1" fill="hold">
                                          <p:stCondLst>
                                            <p:cond delay="4999"/>
                                          </p:stCondLst>
                                        </p:cTn>
                                        <p:tgtEl>
                                          <p:spTgt spid="13"/>
                                        </p:tgtEl>
                                        <p:attrNameLst>
                                          <p:attrName>style.visibility</p:attrName>
                                        </p:attrNameLst>
                                      </p:cBhvr>
                                      <p:to>
                                        <p:strVal val="hidden"/>
                                      </p:to>
                                    </p:set>
                                  </p:childTnLst>
                                </p:cTn>
                              </p:par>
                              <p:par>
                                <p:cTn id="57" presetID="2" presetClass="exit" presetSubtype="2" fill="hold" grpId="0" nodeType="withEffect">
                                  <p:stCondLst>
                                    <p:cond delay="0"/>
                                  </p:stCondLst>
                                  <p:childTnLst>
                                    <p:anim calcmode="lin" valueType="num">
                                      <p:cBhvr additive="base">
                                        <p:cTn id="58" dur="5000"/>
                                        <p:tgtEl>
                                          <p:spTgt spid="6"/>
                                        </p:tgtEl>
                                        <p:attrNameLst>
                                          <p:attrName>ppt_x</p:attrName>
                                        </p:attrNameLst>
                                      </p:cBhvr>
                                      <p:tavLst>
                                        <p:tav tm="0">
                                          <p:val>
                                            <p:strVal val="ppt_x"/>
                                          </p:val>
                                        </p:tav>
                                        <p:tav tm="100000">
                                          <p:val>
                                            <p:strVal val="1+ppt_w/2"/>
                                          </p:val>
                                        </p:tav>
                                      </p:tavLst>
                                    </p:anim>
                                    <p:anim calcmode="lin" valueType="num">
                                      <p:cBhvr additive="base">
                                        <p:cTn id="59" dur="5000"/>
                                        <p:tgtEl>
                                          <p:spTgt spid="6"/>
                                        </p:tgtEl>
                                        <p:attrNameLst>
                                          <p:attrName>ppt_y</p:attrName>
                                        </p:attrNameLst>
                                      </p:cBhvr>
                                      <p:tavLst>
                                        <p:tav tm="0">
                                          <p:val>
                                            <p:strVal val="ppt_y"/>
                                          </p:val>
                                        </p:tav>
                                        <p:tav tm="100000">
                                          <p:val>
                                            <p:strVal val="ppt_y"/>
                                          </p:val>
                                        </p:tav>
                                      </p:tavLst>
                                    </p:anim>
                                    <p:set>
                                      <p:cBhvr>
                                        <p:cTn id="60" dur="1" fill="hold">
                                          <p:stCondLst>
                                            <p:cond delay="4999"/>
                                          </p:stCondLst>
                                        </p:cTn>
                                        <p:tgtEl>
                                          <p:spTgt spid="6"/>
                                        </p:tgtEl>
                                        <p:attrNameLst>
                                          <p:attrName>style.visibility</p:attrName>
                                        </p:attrNameLst>
                                      </p:cBhvr>
                                      <p:to>
                                        <p:strVal val="hidden"/>
                                      </p:to>
                                    </p:set>
                                  </p:childTnLst>
                                </p:cTn>
                              </p:par>
                              <p:par>
                                <p:cTn id="61" presetID="2" presetClass="exit" presetSubtype="2" fill="hold" grpId="0" nodeType="withEffect">
                                  <p:stCondLst>
                                    <p:cond delay="0"/>
                                  </p:stCondLst>
                                  <p:childTnLst>
                                    <p:anim calcmode="lin" valueType="num">
                                      <p:cBhvr additive="base">
                                        <p:cTn id="62" dur="5000"/>
                                        <p:tgtEl>
                                          <p:spTgt spid="8"/>
                                        </p:tgtEl>
                                        <p:attrNameLst>
                                          <p:attrName>ppt_x</p:attrName>
                                        </p:attrNameLst>
                                      </p:cBhvr>
                                      <p:tavLst>
                                        <p:tav tm="0">
                                          <p:val>
                                            <p:strVal val="ppt_x"/>
                                          </p:val>
                                        </p:tav>
                                        <p:tav tm="100000">
                                          <p:val>
                                            <p:strVal val="1+ppt_w/2"/>
                                          </p:val>
                                        </p:tav>
                                      </p:tavLst>
                                    </p:anim>
                                    <p:anim calcmode="lin" valueType="num">
                                      <p:cBhvr additive="base">
                                        <p:cTn id="63" dur="5000"/>
                                        <p:tgtEl>
                                          <p:spTgt spid="8"/>
                                        </p:tgtEl>
                                        <p:attrNameLst>
                                          <p:attrName>ppt_y</p:attrName>
                                        </p:attrNameLst>
                                      </p:cBhvr>
                                      <p:tavLst>
                                        <p:tav tm="0">
                                          <p:val>
                                            <p:strVal val="ppt_y"/>
                                          </p:val>
                                        </p:tav>
                                        <p:tav tm="100000">
                                          <p:val>
                                            <p:strVal val="ppt_y"/>
                                          </p:val>
                                        </p:tav>
                                      </p:tavLst>
                                    </p:anim>
                                    <p:set>
                                      <p:cBhvr>
                                        <p:cTn id="64" dur="1" fill="hold">
                                          <p:stCondLst>
                                            <p:cond delay="4999"/>
                                          </p:stCondLst>
                                        </p:cTn>
                                        <p:tgtEl>
                                          <p:spTgt spid="8"/>
                                        </p:tgtEl>
                                        <p:attrNameLst>
                                          <p:attrName>style.visibility</p:attrName>
                                        </p:attrNameLst>
                                      </p:cBhvr>
                                      <p:to>
                                        <p:strVal val="hidden"/>
                                      </p:to>
                                    </p:set>
                                  </p:childTnLst>
                                </p:cTn>
                              </p:par>
                              <p:par>
                                <p:cTn id="65" presetID="2" presetClass="exit" presetSubtype="2" fill="hold" grpId="0" nodeType="withEffect">
                                  <p:stCondLst>
                                    <p:cond delay="0"/>
                                  </p:stCondLst>
                                  <p:childTnLst>
                                    <p:anim calcmode="lin" valueType="num">
                                      <p:cBhvr additive="base">
                                        <p:cTn id="66" dur="5000"/>
                                        <p:tgtEl>
                                          <p:spTgt spid="10"/>
                                        </p:tgtEl>
                                        <p:attrNameLst>
                                          <p:attrName>ppt_x</p:attrName>
                                        </p:attrNameLst>
                                      </p:cBhvr>
                                      <p:tavLst>
                                        <p:tav tm="0">
                                          <p:val>
                                            <p:strVal val="ppt_x"/>
                                          </p:val>
                                        </p:tav>
                                        <p:tav tm="100000">
                                          <p:val>
                                            <p:strVal val="1+ppt_w/2"/>
                                          </p:val>
                                        </p:tav>
                                      </p:tavLst>
                                    </p:anim>
                                    <p:anim calcmode="lin" valueType="num">
                                      <p:cBhvr additive="base">
                                        <p:cTn id="67" dur="5000"/>
                                        <p:tgtEl>
                                          <p:spTgt spid="10"/>
                                        </p:tgtEl>
                                        <p:attrNameLst>
                                          <p:attrName>ppt_y</p:attrName>
                                        </p:attrNameLst>
                                      </p:cBhvr>
                                      <p:tavLst>
                                        <p:tav tm="0">
                                          <p:val>
                                            <p:strVal val="ppt_y"/>
                                          </p:val>
                                        </p:tav>
                                        <p:tav tm="100000">
                                          <p:val>
                                            <p:strVal val="ppt_y"/>
                                          </p:val>
                                        </p:tav>
                                      </p:tavLst>
                                    </p:anim>
                                    <p:set>
                                      <p:cBhvr>
                                        <p:cTn id="68" dur="1" fill="hold">
                                          <p:stCondLst>
                                            <p:cond delay="4999"/>
                                          </p:stCondLst>
                                        </p:cTn>
                                        <p:tgtEl>
                                          <p:spTgt spid="10"/>
                                        </p:tgtEl>
                                        <p:attrNameLst>
                                          <p:attrName>style.visibility</p:attrName>
                                        </p:attrNameLst>
                                      </p:cBhvr>
                                      <p:to>
                                        <p:strVal val="hidden"/>
                                      </p:to>
                                    </p:set>
                                  </p:childTnLst>
                                </p:cTn>
                              </p:par>
                              <p:par>
                                <p:cTn id="69" presetID="2" presetClass="exit" presetSubtype="2" fill="hold" grpId="0" nodeType="withEffect">
                                  <p:stCondLst>
                                    <p:cond delay="0"/>
                                  </p:stCondLst>
                                  <p:childTnLst>
                                    <p:anim calcmode="lin" valueType="num">
                                      <p:cBhvr additive="base">
                                        <p:cTn id="70" dur="5000"/>
                                        <p:tgtEl>
                                          <p:spTgt spid="12"/>
                                        </p:tgtEl>
                                        <p:attrNameLst>
                                          <p:attrName>ppt_x</p:attrName>
                                        </p:attrNameLst>
                                      </p:cBhvr>
                                      <p:tavLst>
                                        <p:tav tm="0">
                                          <p:val>
                                            <p:strVal val="ppt_x"/>
                                          </p:val>
                                        </p:tav>
                                        <p:tav tm="100000">
                                          <p:val>
                                            <p:strVal val="1+ppt_w/2"/>
                                          </p:val>
                                        </p:tav>
                                      </p:tavLst>
                                    </p:anim>
                                    <p:anim calcmode="lin" valueType="num">
                                      <p:cBhvr additive="base">
                                        <p:cTn id="71" dur="5000"/>
                                        <p:tgtEl>
                                          <p:spTgt spid="12"/>
                                        </p:tgtEl>
                                        <p:attrNameLst>
                                          <p:attrName>ppt_y</p:attrName>
                                        </p:attrNameLst>
                                      </p:cBhvr>
                                      <p:tavLst>
                                        <p:tav tm="0">
                                          <p:val>
                                            <p:strVal val="ppt_y"/>
                                          </p:val>
                                        </p:tav>
                                        <p:tav tm="100000">
                                          <p:val>
                                            <p:strVal val="ppt_y"/>
                                          </p:val>
                                        </p:tav>
                                      </p:tavLst>
                                    </p:anim>
                                    <p:set>
                                      <p:cBhvr>
                                        <p:cTn id="72" dur="1" fill="hold">
                                          <p:stCondLst>
                                            <p:cond delay="4999"/>
                                          </p:stCondLst>
                                        </p:cTn>
                                        <p:tgtEl>
                                          <p:spTgt spid="12"/>
                                        </p:tgtEl>
                                        <p:attrNameLst>
                                          <p:attrName>style.visibility</p:attrName>
                                        </p:attrNameLst>
                                      </p:cBhvr>
                                      <p:to>
                                        <p:strVal val="hidden"/>
                                      </p:to>
                                    </p:set>
                                  </p:childTnLst>
                                </p:cTn>
                              </p:par>
                              <p:par>
                                <p:cTn id="73" presetID="2" presetClass="exit" presetSubtype="2" fill="hold" grpId="0" nodeType="withEffect">
                                  <p:stCondLst>
                                    <p:cond delay="0"/>
                                  </p:stCondLst>
                                  <p:childTnLst>
                                    <p:anim calcmode="lin" valueType="num">
                                      <p:cBhvr additive="base">
                                        <p:cTn id="74" dur="5000"/>
                                        <p:tgtEl>
                                          <p:spTgt spid="14"/>
                                        </p:tgtEl>
                                        <p:attrNameLst>
                                          <p:attrName>ppt_x</p:attrName>
                                        </p:attrNameLst>
                                      </p:cBhvr>
                                      <p:tavLst>
                                        <p:tav tm="0">
                                          <p:val>
                                            <p:strVal val="ppt_x"/>
                                          </p:val>
                                        </p:tav>
                                        <p:tav tm="100000">
                                          <p:val>
                                            <p:strVal val="1+ppt_w/2"/>
                                          </p:val>
                                        </p:tav>
                                      </p:tavLst>
                                    </p:anim>
                                    <p:anim calcmode="lin" valueType="num">
                                      <p:cBhvr additive="base">
                                        <p:cTn id="75" dur="5000"/>
                                        <p:tgtEl>
                                          <p:spTgt spid="14"/>
                                        </p:tgtEl>
                                        <p:attrNameLst>
                                          <p:attrName>ppt_y</p:attrName>
                                        </p:attrNameLst>
                                      </p:cBhvr>
                                      <p:tavLst>
                                        <p:tav tm="0">
                                          <p:val>
                                            <p:strVal val="ppt_y"/>
                                          </p:val>
                                        </p:tav>
                                        <p:tav tm="100000">
                                          <p:val>
                                            <p:strVal val="ppt_y"/>
                                          </p:val>
                                        </p:tav>
                                      </p:tavLst>
                                    </p:anim>
                                    <p:set>
                                      <p:cBhvr>
                                        <p:cTn id="76" dur="1" fill="hold">
                                          <p:stCondLst>
                                            <p:cond delay="4999"/>
                                          </p:stCondLst>
                                        </p:cTn>
                                        <p:tgtEl>
                                          <p:spTgt spid="14"/>
                                        </p:tgtEl>
                                        <p:attrNameLst>
                                          <p:attrName>style.visibility</p:attrName>
                                        </p:attrNameLst>
                                      </p:cBhvr>
                                      <p:to>
                                        <p:strVal val="hidden"/>
                                      </p:to>
                                    </p:set>
                                  </p:childTnLst>
                                </p:cTn>
                              </p:par>
                              <p:par>
                                <p:cTn id="77" presetID="10" presetClass="entr" presetSubtype="0" fill="hold" grpId="0" nodeType="withEffect">
                                  <p:stCondLst>
                                    <p:cond delay="2500"/>
                                  </p:stCondLst>
                                  <p:iterate type="wd">
                                    <p:tmPct val="10000"/>
                                  </p:iterate>
                                  <p:childTnLst>
                                    <p:set>
                                      <p:cBhvr>
                                        <p:cTn id="78" dur="1" fill="hold">
                                          <p:stCondLst>
                                            <p:cond delay="0"/>
                                          </p:stCondLst>
                                        </p:cTn>
                                        <p:tgtEl>
                                          <p:spTgt spid="4"/>
                                        </p:tgtEl>
                                        <p:attrNameLst>
                                          <p:attrName>style.visibility</p:attrName>
                                        </p:attrNameLst>
                                      </p:cBhvr>
                                      <p:to>
                                        <p:strVal val="visible"/>
                                      </p:to>
                                    </p:set>
                                    <p:animEffect transition="in" filter="fade">
                                      <p:cBhvr>
                                        <p:cTn id="7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animBg="1"/>
      <p:bldP spid="9" grpId="0" animBg="1"/>
      <p:bldP spid="11" grpId="0" animBg="1"/>
      <p:bldP spid="13" grpId="0" animBg="1"/>
      <p:bldP spid="6" grpId="0" animBg="1"/>
      <p:bldP spid="8" grpId="0" animBg="1"/>
      <p:bldP spid="10" grpId="0" animBg="1"/>
      <p:bldP spid="12"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8193" name="Picture 1" descr="D:\Nueva carpeta\PPS DE CREACION PROPIA - EXCLUSIVOS\- Convención de los Heridos de Amor\Imágenes\972360.jpg"/>
          <p:cNvPicPr>
            <a:picLocks noChangeAspect="1" noChangeArrowheads="1"/>
          </p:cNvPicPr>
          <p:nvPr/>
        </p:nvPicPr>
        <p:blipFill>
          <a:blip r:embed="rId2" cstate="print"/>
          <a:srcRect/>
          <a:stretch>
            <a:fillRect/>
          </a:stretch>
        </p:blipFill>
        <p:spPr bwMode="auto">
          <a:xfrm>
            <a:off x="-6350" y="-6350"/>
            <a:ext cx="9150350" cy="6870700"/>
          </a:xfrm>
          <a:prstGeom prst="rect">
            <a:avLst/>
          </a:prstGeom>
          <a:noFill/>
        </p:spPr>
      </p:pic>
      <p:sp>
        <p:nvSpPr>
          <p:cNvPr id="3" name="2 Rectángulo"/>
          <p:cNvSpPr/>
          <p:nvPr/>
        </p:nvSpPr>
        <p:spPr>
          <a:xfrm>
            <a:off x="179512" y="188640"/>
            <a:ext cx="4968552" cy="2400657"/>
          </a:xfrm>
          <a:prstGeom prst="rect">
            <a:avLst/>
          </a:prstGeom>
        </p:spPr>
        <p:txBody>
          <a:bodyPr wrap="square">
            <a:spAutoFit/>
          </a:bodyPr>
          <a:lstStyle/>
          <a:p>
            <a:r>
              <a:rPr lang="es-ES" sz="3000" dirty="0">
                <a:ln w="6350">
                  <a:solidFill>
                    <a:srgbClr val="37441C"/>
                  </a:solidFill>
                </a:ln>
                <a:solidFill>
                  <a:srgbClr val="FF0000"/>
                </a:solidFill>
                <a:effectLst>
                  <a:outerShdw blurRad="38100" dist="38100" dir="2700000" algn="tl">
                    <a:srgbClr val="000000">
                      <a:alpha val="43137"/>
                    </a:srgbClr>
                  </a:outerShdw>
                </a:effectLst>
                <a:latin typeface="Vivaldi" pitchFamily="66" charset="0"/>
              </a:rPr>
              <a:t>Art. 3 –En el caso de que la herida provenga de un tercero, es decir, que el ser amado se sienta atraído por alguien que no estaba a priori en el guión, queda expresamente prohibida la venganza. </a:t>
            </a:r>
          </a:p>
        </p:txBody>
      </p:sp>
      <p:sp>
        <p:nvSpPr>
          <p:cNvPr id="4" name="3 Rectángulo"/>
          <p:cNvSpPr/>
          <p:nvPr/>
        </p:nvSpPr>
        <p:spPr>
          <a:xfrm>
            <a:off x="0" y="0"/>
            <a:ext cx="9144000" cy="6857999"/>
          </a:xfrm>
          <a:prstGeom prst="rect">
            <a:avLst/>
          </a:prstGeom>
          <a:solidFill>
            <a:srgbClr val="BD95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solidFill>
            <a:srgbClr val="956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81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1" presetClass="exit" presetSubtype="8" fill="hold" grpId="0" nodeType="withEffect">
                                  <p:stCondLst>
                                    <p:cond delay="0"/>
                                  </p:stCondLst>
                                  <p:childTnLst>
                                    <p:animEffect transition="out" filter="wheel(8)">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21" presetClass="exit" presetSubtype="8" fill="hold" grpId="0" nodeType="withEffect">
                                  <p:stCondLst>
                                    <p:cond delay="1000"/>
                                  </p:stCondLst>
                                  <p:childTnLst>
                                    <p:animEffect transition="out" filter="wheel(8)">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21" presetClass="entr" presetSubtype="8" fill="hold" nodeType="withEffect">
                                  <p:stCondLst>
                                    <p:cond delay="2000"/>
                                  </p:stCondLst>
                                  <p:childTnLst>
                                    <p:set>
                                      <p:cBhvr>
                                        <p:cTn id="14" dur="1" fill="hold">
                                          <p:stCondLst>
                                            <p:cond delay="0"/>
                                          </p:stCondLst>
                                        </p:cTn>
                                        <p:tgtEl>
                                          <p:spTgt spid="8193"/>
                                        </p:tgtEl>
                                        <p:attrNameLst>
                                          <p:attrName>style.visibility</p:attrName>
                                        </p:attrNameLst>
                                      </p:cBhvr>
                                      <p:to>
                                        <p:strVal val="visible"/>
                                      </p:to>
                                    </p:set>
                                    <p:animEffect transition="in" filter="wheel(8)">
                                      <p:cBhvr>
                                        <p:cTn id="15" dur="5000"/>
                                        <p:tgtEl>
                                          <p:spTgt spid="8193"/>
                                        </p:tgtEl>
                                      </p:cBhvr>
                                    </p:animEffect>
                                  </p:childTnLst>
                                </p:cTn>
                              </p:par>
                              <p:par>
                                <p:cTn id="16" presetID="10" presetClass="entr" presetSubtype="0" fill="hold" grpId="0" nodeType="withEffect">
                                  <p:stCondLst>
                                    <p:cond delay="4000"/>
                                  </p:stCondLst>
                                  <p:iterate type="wd">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69" name="Picture 1" descr="D:\Nueva carpeta\PPS DE CREACION PROPIA - EXCLUSIVOS\- Convención de los Heridos de Amor\Imágenes\maxresdefault+11HQL20.jpg"/>
          <p:cNvPicPr>
            <a:picLocks noChangeAspect="1" noChangeArrowheads="1"/>
          </p:cNvPicPr>
          <p:nvPr/>
        </p:nvPicPr>
        <p:blipFill>
          <a:blip r:embed="rId2" cstate="print"/>
          <a:srcRect/>
          <a:stretch>
            <a:fillRect/>
          </a:stretch>
        </p:blipFill>
        <p:spPr bwMode="auto">
          <a:xfrm>
            <a:off x="-6350" y="0"/>
            <a:ext cx="9156700" cy="6864350"/>
          </a:xfrm>
          <a:prstGeom prst="rect">
            <a:avLst/>
          </a:prstGeom>
          <a:noFill/>
        </p:spPr>
      </p:pic>
      <p:sp>
        <p:nvSpPr>
          <p:cNvPr id="3" name="2 Rectángulo"/>
          <p:cNvSpPr/>
          <p:nvPr/>
        </p:nvSpPr>
        <p:spPr>
          <a:xfrm>
            <a:off x="323528" y="476672"/>
            <a:ext cx="3744416" cy="5509200"/>
          </a:xfrm>
          <a:prstGeom prst="rect">
            <a:avLst/>
          </a:prstGeom>
        </p:spPr>
        <p:txBody>
          <a:bodyPr wrap="square">
            <a:spAutoFit/>
          </a:bodyPr>
          <a:lstStyle/>
          <a:p>
            <a:r>
              <a:rPr lang="es-ES" sz="3200" dirty="0">
                <a:solidFill>
                  <a:schemeClr val="bg1"/>
                </a:solidFill>
                <a:effectLst>
                  <a:outerShdw blurRad="38100" dist="38100" dir="2700000" algn="tl">
                    <a:srgbClr val="000000">
                      <a:alpha val="43137"/>
                    </a:srgbClr>
                  </a:outerShdw>
                </a:effectLst>
                <a:latin typeface="Vivaldi" pitchFamily="66" charset="0"/>
              </a:rPr>
              <a:t>En este caso, se permite el uso de lágrimas hasta que los ojos se sequen, así como algunos puñetazos en la pared o en la almohada, o reuniones con amigos donde poder insultar a gusto al </a:t>
            </a:r>
            <a:r>
              <a:rPr lang="es-ES" sz="3200" dirty="0" smtClean="0">
                <a:solidFill>
                  <a:schemeClr val="bg1"/>
                </a:solidFill>
                <a:effectLst>
                  <a:outerShdw blurRad="38100" dist="38100" dir="2700000" algn="tl">
                    <a:srgbClr val="000000">
                      <a:alpha val="43137"/>
                    </a:srgbClr>
                  </a:outerShdw>
                </a:effectLst>
                <a:latin typeface="Vivaldi" pitchFamily="66" charset="0"/>
              </a:rPr>
              <a:t>antiguo/a compañero/a, </a:t>
            </a:r>
            <a:r>
              <a:rPr lang="es-ES" sz="3200" dirty="0">
                <a:solidFill>
                  <a:schemeClr val="bg1"/>
                </a:solidFill>
                <a:effectLst>
                  <a:outerShdw blurRad="38100" dist="38100" dir="2700000" algn="tl">
                    <a:srgbClr val="000000">
                      <a:alpha val="43137"/>
                    </a:srgbClr>
                  </a:outerShdw>
                </a:effectLst>
                <a:latin typeface="Vivaldi" pitchFamily="66" charset="0"/>
              </a:rPr>
              <a:t>incidiendo en su perfecta falta de gusto, pero sin llegar a difamar su honra. </a:t>
            </a:r>
          </a:p>
        </p:txBody>
      </p:sp>
      <p:sp>
        <p:nvSpPr>
          <p:cNvPr id="4" name="3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7169"/>
                                        </p:tgtEl>
                                        <p:attrNameLst>
                                          <p:attrName>style.visibility</p:attrName>
                                        </p:attrNameLst>
                                      </p:cBhvr>
                                      <p:to>
                                        <p:strVal val="visible"/>
                                      </p:to>
                                    </p:set>
                                    <p:animEffect transition="in" filter="fade">
                                      <p:cBhvr>
                                        <p:cTn id="9" dur="5000"/>
                                        <p:tgtEl>
                                          <p:spTgt spid="7169"/>
                                        </p:tgtEl>
                                      </p:cBhvr>
                                    </p:animEffect>
                                  </p:childTnLst>
                                </p:cTn>
                              </p:par>
                              <p:par>
                                <p:cTn id="10" presetID="10" presetClass="entr" presetSubtype="0" fill="hold" grpId="0" nodeType="withEffect">
                                  <p:stCondLst>
                                    <p:cond delay="100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33794" name="Picture 2" descr="D:\Nueva carpeta\PPS DE CREACION PROPIA - EXCLUSIVOS\- Convención de los Heridos de Amor\Imágenes\PAREJA-SONRIENDO.jpg"/>
          <p:cNvPicPr>
            <a:picLocks noChangeAspect="1" noChangeArrowheads="1"/>
          </p:cNvPicPr>
          <p:nvPr/>
        </p:nvPicPr>
        <p:blipFill>
          <a:blip r:embed="rId2" cstate="print"/>
          <a:srcRect/>
          <a:stretch>
            <a:fillRect/>
          </a:stretch>
        </p:blipFill>
        <p:spPr bwMode="auto">
          <a:xfrm>
            <a:off x="0" y="-6350"/>
            <a:ext cx="9150350" cy="6870700"/>
          </a:xfrm>
          <a:prstGeom prst="rect">
            <a:avLst/>
          </a:prstGeom>
          <a:noFill/>
        </p:spPr>
      </p:pic>
      <p:sp>
        <p:nvSpPr>
          <p:cNvPr id="3" name="2 Rectángulo"/>
          <p:cNvSpPr/>
          <p:nvPr/>
        </p:nvSpPr>
        <p:spPr>
          <a:xfrm>
            <a:off x="323528" y="188640"/>
            <a:ext cx="8640960" cy="1431161"/>
          </a:xfrm>
          <a:prstGeom prst="rect">
            <a:avLst/>
          </a:prstGeom>
        </p:spPr>
        <p:txBody>
          <a:bodyPr wrap="square">
            <a:spAutoFit/>
          </a:bodyPr>
          <a:lstStyle/>
          <a:p>
            <a:r>
              <a:rPr lang="es-ES" sz="2900" dirty="0">
                <a:ln w="6350">
                  <a:solidFill>
                    <a:srgbClr val="990000"/>
                  </a:solidFill>
                </a:ln>
                <a:solidFill>
                  <a:srgbClr val="FF0000"/>
                </a:solidFill>
                <a:effectLst>
                  <a:outerShdw blurRad="38100" dist="38100" dir="2700000" algn="tl">
                    <a:srgbClr val="000000">
                      <a:alpha val="43137"/>
                    </a:srgbClr>
                  </a:outerShdw>
                </a:effectLst>
                <a:latin typeface="Vivaldi" pitchFamily="66" charset="0"/>
              </a:rPr>
              <a:t>La Convención determina que también se aplique en este caso la regla del Art.2 que mueve a buscar la compañía de otras amistades, sólo que evitando en la medida de lo posible los lugares que la otra persona frecuenta.</a:t>
            </a:r>
          </a:p>
        </p:txBody>
      </p:sp>
      <p:sp>
        <p:nvSpPr>
          <p:cNvPr id="4" name="3 Rectángulo"/>
          <p:cNvSpPr/>
          <p:nvPr/>
        </p:nvSpPr>
        <p:spPr>
          <a:xfrm>
            <a:off x="0" y="0"/>
            <a:ext cx="4572000"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572000" y="0"/>
            <a:ext cx="4572000" cy="685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3" presetClass="exit" presetSubtype="5" fill="hold" grpId="0" nodeType="withEffect">
                                  <p:stCondLst>
                                    <p:cond delay="0"/>
                                  </p:stCondLst>
                                  <p:childTnLst>
                                    <p:animEffect transition="out" filter="blinds(vertical)">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3" presetClass="exit" presetSubtype="5" fill="hold" grpId="0" nodeType="withEffect">
                                  <p:stCondLst>
                                    <p:cond delay="0"/>
                                  </p:stCondLst>
                                  <p:childTnLst>
                                    <p:animEffect transition="out" filter="blinds(vertical)">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17" presetClass="exit" presetSubtype="8" fill="hold" grpId="1" nodeType="withEffect">
                                  <p:stCondLst>
                                    <p:cond delay="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2" fill="hold" grpId="1" nodeType="withEffect">
                                  <p:stCondLst>
                                    <p:cond delay="0"/>
                                  </p:stCondLst>
                                  <p:childTnLst>
                                    <p:anim calcmode="lin" valueType="num">
                                      <p:cBhvr>
                                        <p:cTn id="20" dur="5000"/>
                                        <p:tgtEl>
                                          <p:spTgt spid="5"/>
                                        </p:tgtEl>
                                        <p:attrNameLst>
                                          <p:attrName>ppt_x</p:attrName>
                                        </p:attrNameLst>
                                      </p:cBhvr>
                                      <p:tavLst>
                                        <p:tav tm="0">
                                          <p:val>
                                            <p:strVal val="ppt_x"/>
                                          </p:val>
                                        </p:tav>
                                        <p:tav tm="100000">
                                          <p:val>
                                            <p:strVal val="ppt_x+ppt_w/2"/>
                                          </p:val>
                                        </p:tav>
                                      </p:tavLst>
                                    </p:anim>
                                    <p:anim calcmode="lin" valueType="num">
                                      <p:cBhvr>
                                        <p:cTn id="21" dur="5000"/>
                                        <p:tgtEl>
                                          <p:spTgt spid="5"/>
                                        </p:tgtEl>
                                        <p:attrNameLst>
                                          <p:attrName>ppt_y</p:attrName>
                                        </p:attrNameLst>
                                      </p:cBhvr>
                                      <p:tavLst>
                                        <p:tav tm="0">
                                          <p:val>
                                            <p:strVal val="ppt_y"/>
                                          </p:val>
                                        </p:tav>
                                        <p:tav tm="100000">
                                          <p:val>
                                            <p:strVal val="ppt_y"/>
                                          </p:val>
                                        </p:tav>
                                      </p:tavLst>
                                    </p:anim>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strVal val="ppt_h"/>
                                          </p:val>
                                        </p:tav>
                                      </p:tavLst>
                                    </p:anim>
                                    <p:set>
                                      <p:cBhvr>
                                        <p:cTn id="24" dur="1" fill="hold">
                                          <p:stCondLst>
                                            <p:cond delay="4999"/>
                                          </p:stCondLst>
                                        </p:cTn>
                                        <p:tgtEl>
                                          <p:spTgt spid="5"/>
                                        </p:tgtEl>
                                        <p:attrNameLst>
                                          <p:attrName>style.visibility</p:attrName>
                                        </p:attrNameLst>
                                      </p:cBhvr>
                                      <p:to>
                                        <p:strVal val="hidden"/>
                                      </p:to>
                                    </p:set>
                                  </p:childTnLst>
                                </p:cTn>
                              </p:par>
                              <p:par>
                                <p:cTn id="25" presetID="3" presetClass="entr" presetSubtype="10" fill="hold" nodeType="withEffect">
                                  <p:stCondLst>
                                    <p:cond delay="0"/>
                                  </p:stCondLst>
                                  <p:childTnLst>
                                    <p:set>
                                      <p:cBhvr>
                                        <p:cTn id="26" dur="1" fill="hold">
                                          <p:stCondLst>
                                            <p:cond delay="0"/>
                                          </p:stCondLst>
                                        </p:cTn>
                                        <p:tgtEl>
                                          <p:spTgt spid="33794"/>
                                        </p:tgtEl>
                                        <p:attrNameLst>
                                          <p:attrName>style.visibility</p:attrName>
                                        </p:attrNameLst>
                                      </p:cBhvr>
                                      <p:to>
                                        <p:strVal val="visible"/>
                                      </p:to>
                                    </p:set>
                                    <p:animEffect transition="in" filter="blinds(horizontal)">
                                      <p:cBhvr>
                                        <p:cTn id="27" dur="5000"/>
                                        <p:tgtEl>
                                          <p:spTgt spid="33794"/>
                                        </p:tgtEl>
                                      </p:cBhvr>
                                    </p:animEffect>
                                  </p:childTnLst>
                                </p:cTn>
                              </p:par>
                              <p:par>
                                <p:cTn id="28" presetID="55" presetClass="entr" presetSubtype="0" fill="hold" nodeType="withEffect">
                                  <p:stCondLst>
                                    <p:cond delay="0"/>
                                  </p:stCondLst>
                                  <p:childTnLst>
                                    <p:set>
                                      <p:cBhvr>
                                        <p:cTn id="29" dur="1" fill="hold">
                                          <p:stCondLst>
                                            <p:cond delay="0"/>
                                          </p:stCondLst>
                                        </p:cTn>
                                        <p:tgtEl>
                                          <p:spTgt spid="33794"/>
                                        </p:tgtEl>
                                        <p:attrNameLst>
                                          <p:attrName>style.visibility</p:attrName>
                                        </p:attrNameLst>
                                      </p:cBhvr>
                                      <p:to>
                                        <p:strVal val="visible"/>
                                      </p:to>
                                    </p:set>
                                    <p:anim calcmode="lin" valueType="num">
                                      <p:cBhvr>
                                        <p:cTn id="30" dur="5000" fill="hold"/>
                                        <p:tgtEl>
                                          <p:spTgt spid="33794"/>
                                        </p:tgtEl>
                                        <p:attrNameLst>
                                          <p:attrName>ppt_w</p:attrName>
                                        </p:attrNameLst>
                                      </p:cBhvr>
                                      <p:tavLst>
                                        <p:tav tm="0">
                                          <p:val>
                                            <p:strVal val="#ppt_w*0.70"/>
                                          </p:val>
                                        </p:tav>
                                        <p:tav tm="100000">
                                          <p:val>
                                            <p:strVal val="#ppt_w"/>
                                          </p:val>
                                        </p:tav>
                                      </p:tavLst>
                                    </p:anim>
                                    <p:anim calcmode="lin" valueType="num">
                                      <p:cBhvr>
                                        <p:cTn id="31" dur="5000" fill="hold"/>
                                        <p:tgtEl>
                                          <p:spTgt spid="33794"/>
                                        </p:tgtEl>
                                        <p:attrNameLst>
                                          <p:attrName>ppt_h</p:attrName>
                                        </p:attrNameLst>
                                      </p:cBhvr>
                                      <p:tavLst>
                                        <p:tav tm="0">
                                          <p:val>
                                            <p:strVal val="#ppt_h"/>
                                          </p:val>
                                        </p:tav>
                                        <p:tav tm="100000">
                                          <p:val>
                                            <p:strVal val="#ppt_h"/>
                                          </p:val>
                                        </p:tav>
                                      </p:tavLst>
                                    </p:anim>
                                    <p:animEffect transition="in" filter="fade">
                                      <p:cBhvr>
                                        <p:cTn id="32" dur="5000"/>
                                        <p:tgtEl>
                                          <p:spTgt spid="33794"/>
                                        </p:tgtEl>
                                      </p:cBhvr>
                                    </p:animEffect>
                                  </p:childTnLst>
                                </p:cTn>
                              </p:par>
                              <p:par>
                                <p:cTn id="33" presetID="10" presetClass="entr" presetSubtype="0" fill="hold" grpId="0" nodeType="withEffect">
                                  <p:stCondLst>
                                    <p:cond delay="2500"/>
                                  </p:stCondLst>
                                  <p:iterate type="wd">
                                    <p:tmPct val="10000"/>
                                  </p:iterate>
                                  <p:childTnLst>
                                    <p:set>
                                      <p:cBhvr>
                                        <p:cTn id="34" dur="1" fill="hold">
                                          <p:stCondLst>
                                            <p:cond delay="0"/>
                                          </p:stCondLst>
                                        </p:cTn>
                                        <p:tgtEl>
                                          <p:spTgt spid="3"/>
                                        </p:tgtEl>
                                        <p:attrNameLst>
                                          <p:attrName>style.visibility</p:attrName>
                                        </p:attrNameLst>
                                      </p:cBhvr>
                                      <p:to>
                                        <p:strVal val="visible"/>
                                      </p:to>
                                    </p:set>
                                    <p:animEffect transition="in" filter="fade">
                                      <p:cBhvr>
                                        <p:cTn id="3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50000"/>
              </a:schemeClr>
            </a:gs>
            <a:gs pos="50000">
              <a:schemeClr val="accent6">
                <a:lumMod val="60000"/>
                <a:lumOff val="40000"/>
              </a:schemeClr>
            </a:gs>
            <a:gs pos="100000">
              <a:srgbClr val="28221A"/>
            </a:gs>
          </a:gsLst>
          <a:lin ang="5400000" scaled="0"/>
        </a:gradFill>
        <a:effectLst/>
      </p:bgPr>
    </p:bg>
    <p:spTree>
      <p:nvGrpSpPr>
        <p:cNvPr id="1" name=""/>
        <p:cNvGrpSpPr/>
        <p:nvPr/>
      </p:nvGrpSpPr>
      <p:grpSpPr>
        <a:xfrm>
          <a:off x="0" y="0"/>
          <a:ext cx="0" cy="0"/>
          <a:chOff x="0" y="0"/>
          <a:chExt cx="0" cy="0"/>
        </a:xfrm>
      </p:grpSpPr>
      <p:pic>
        <p:nvPicPr>
          <p:cNvPr id="6146" name="Picture 2" descr="D:\Nueva carpeta\PPS DE CREACION PROPIA - EXCLUSIVOS\- Convención de los Heridos de Amor\Imágenes\Seminar-Tag2.jpg"/>
          <p:cNvPicPr>
            <a:picLocks noChangeAspect="1" noChangeArrowheads="1"/>
          </p:cNvPicPr>
          <p:nvPr/>
        </p:nvPicPr>
        <p:blipFill>
          <a:blip r:embed="rId2" cstate="print"/>
          <a:srcRect/>
          <a:stretch>
            <a:fillRect/>
          </a:stretch>
        </p:blipFill>
        <p:spPr bwMode="auto">
          <a:xfrm>
            <a:off x="0" y="-6350"/>
            <a:ext cx="9150350" cy="6864350"/>
          </a:xfrm>
          <a:prstGeom prst="rect">
            <a:avLst/>
          </a:prstGeom>
          <a:noFill/>
        </p:spPr>
      </p:pic>
      <p:sp>
        <p:nvSpPr>
          <p:cNvPr id="8" name="7 Rectángulo"/>
          <p:cNvSpPr/>
          <p:nvPr/>
        </p:nvSpPr>
        <p:spPr>
          <a:xfrm>
            <a:off x="683568" y="476672"/>
            <a:ext cx="7848872" cy="2062103"/>
          </a:xfrm>
          <a:prstGeom prst="rect">
            <a:avLst/>
          </a:prstGeom>
        </p:spPr>
        <p:txBody>
          <a:bodyPr wrap="square">
            <a:spAutoFit/>
          </a:bodyPr>
          <a:lstStyle/>
          <a:p>
            <a:pPr algn="ctr"/>
            <a:r>
              <a:rPr lang="es-ES" sz="3200" dirty="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rPr>
              <a:t>Art. 4 –En lesiones leves, clasificadas aquí como pequeñas traiciones, pasiones fulminantes que no duran mucho, </a:t>
            </a:r>
            <a:endParaRPr lang="es-ES" sz="3200" dirty="0" smtClean="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endParaRPr>
          </a:p>
          <a:p>
            <a:pPr algn="ctr"/>
            <a:r>
              <a:rPr lang="es-ES" sz="3200" dirty="0" smtClean="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rPr>
              <a:t>o </a:t>
            </a:r>
            <a:r>
              <a:rPr lang="es-ES" sz="3200" dirty="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rPr>
              <a:t>desinterés sexual pasajero, debe aplicarse con generosidad y rapidez el medicamento llamado </a:t>
            </a:r>
            <a:r>
              <a:rPr lang="es-ES" sz="3200" dirty="0" smtClean="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rPr>
              <a:t>“Perdón” </a:t>
            </a:r>
            <a:endParaRPr lang="es-ES" sz="3200" dirty="0">
              <a:ln w="6350">
                <a:solidFill>
                  <a:srgbClr val="66FFFF"/>
                </a:solidFill>
              </a:ln>
              <a:solidFill>
                <a:srgbClr val="66FFFF"/>
              </a:solidFill>
              <a:effectLst>
                <a:glow rad="63500">
                  <a:srgbClr val="09035D"/>
                </a:glow>
                <a:outerShdw blurRad="38100" dist="38100" dir="2700000" algn="tl">
                  <a:srgbClr val="000000">
                    <a:alpha val="43137"/>
                  </a:srgbClr>
                </a:outerShdw>
              </a:effectLst>
              <a:latin typeface="Vivaldi" pitchFamily="66" charset="0"/>
            </a:endParaRPr>
          </a:p>
        </p:txBody>
      </p:sp>
      <p:sp>
        <p:nvSpPr>
          <p:cNvPr id="4" name="3 Triángulo rectángulo"/>
          <p:cNvSpPr/>
          <p:nvPr/>
        </p:nvSpPr>
        <p:spPr>
          <a:xfrm flipV="1">
            <a:off x="0" y="0"/>
            <a:ext cx="9144000" cy="6858000"/>
          </a:xfrm>
          <a:prstGeom prst="rtTriangle">
            <a:avLst/>
          </a:prstGeom>
          <a:solidFill>
            <a:srgbClr val="64B7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 name="4 Triángulo rectángulo"/>
          <p:cNvSpPr/>
          <p:nvPr/>
        </p:nvSpPr>
        <p:spPr>
          <a:xfrm flipH="1">
            <a:off x="0" y="0"/>
            <a:ext cx="9144000" cy="6858000"/>
          </a:xfrm>
          <a:prstGeom prst="rtTriangle">
            <a:avLst/>
          </a:prstGeom>
          <a:solidFill>
            <a:srgbClr val="64B7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Triángulo rectángulo"/>
          <p:cNvSpPr/>
          <p:nvPr/>
        </p:nvSpPr>
        <p:spPr>
          <a:xfrm flipV="1">
            <a:off x="0" y="0"/>
            <a:ext cx="9144000" cy="6858000"/>
          </a:xfrm>
          <a:prstGeom prst="rtTriangle">
            <a:avLst/>
          </a:prstGeom>
          <a:solidFill>
            <a:srgbClr val="3EA6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Triángulo rectángulo"/>
          <p:cNvSpPr/>
          <p:nvPr/>
        </p:nvSpPr>
        <p:spPr>
          <a:xfrm flipH="1">
            <a:off x="0" y="0"/>
            <a:ext cx="9144000" cy="6858000"/>
          </a:xfrm>
          <a:prstGeom prst="rtTriangle">
            <a:avLst/>
          </a:prstGeom>
          <a:solidFill>
            <a:srgbClr val="3EA6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8 Triángulo rectángulo"/>
          <p:cNvSpPr/>
          <p:nvPr/>
        </p:nvSpPr>
        <p:spPr>
          <a:xfrm flipV="1">
            <a:off x="0" y="0"/>
            <a:ext cx="9144000" cy="6858000"/>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0" name="9 Triángulo rectángulo"/>
          <p:cNvSpPr/>
          <p:nvPr/>
        </p:nvSpPr>
        <p:spPr>
          <a:xfrm flipH="1">
            <a:off x="0" y="0"/>
            <a:ext cx="9144000" cy="6858000"/>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1" name="10 Rectángulo"/>
          <p:cNvSpPr/>
          <p:nvPr/>
        </p:nvSpPr>
        <p:spPr>
          <a:xfrm>
            <a:off x="152400" y="15240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9"/>
                                        </p:tgtEl>
                                        <p:attrNameLst>
                                          <p:attrName>ppt_x</p:attrName>
                                        </p:attrNameLst>
                                      </p:cBhvr>
                                      <p:tavLst>
                                        <p:tav tm="0">
                                          <p:val>
                                            <p:strVal val="ppt_x"/>
                                          </p:val>
                                        </p:tav>
                                        <p:tav tm="100000">
                                          <p:val>
                                            <p:strVal val="ppt_x-ppt_w/2"/>
                                          </p:val>
                                        </p:tav>
                                      </p:tavLst>
                                    </p:anim>
                                    <p:anim calcmode="lin" valueType="num">
                                      <p:cBhvr>
                                        <p:cTn id="9" dur="5000"/>
                                        <p:tgtEl>
                                          <p:spTgt spid="9"/>
                                        </p:tgtEl>
                                        <p:attrNameLst>
                                          <p:attrName>ppt_y</p:attrName>
                                        </p:attrNameLst>
                                      </p:cBhvr>
                                      <p:tavLst>
                                        <p:tav tm="0">
                                          <p:val>
                                            <p:strVal val="ppt_y"/>
                                          </p:val>
                                        </p:tav>
                                        <p:tav tm="100000">
                                          <p:val>
                                            <p:strVal val="ppt_y"/>
                                          </p:val>
                                        </p:tav>
                                      </p:tavLst>
                                    </p:anim>
                                    <p:anim calcmode="lin" valueType="num">
                                      <p:cBhvr>
                                        <p:cTn id="10" dur="5000"/>
                                        <p:tgtEl>
                                          <p:spTgt spid="9"/>
                                        </p:tgtEl>
                                        <p:attrNameLst>
                                          <p:attrName>ppt_w</p:attrName>
                                        </p:attrNameLst>
                                      </p:cBhvr>
                                      <p:tavLst>
                                        <p:tav tm="0">
                                          <p:val>
                                            <p:strVal val="ppt_w"/>
                                          </p:val>
                                        </p:tav>
                                        <p:tav tm="100000">
                                          <p:val>
                                            <p:fltVal val="0"/>
                                          </p:val>
                                        </p:tav>
                                      </p:tavLst>
                                    </p:anim>
                                    <p:anim calcmode="lin" valueType="num">
                                      <p:cBhvr>
                                        <p:cTn id="11" dur="5000"/>
                                        <p:tgtEl>
                                          <p:spTgt spid="9"/>
                                        </p:tgtEl>
                                        <p:attrNameLst>
                                          <p:attrName>ppt_h</p:attrName>
                                        </p:attrNameLst>
                                      </p:cBhvr>
                                      <p:tavLst>
                                        <p:tav tm="0">
                                          <p:val>
                                            <p:strVal val="ppt_h"/>
                                          </p:val>
                                        </p:tav>
                                        <p:tav tm="100000">
                                          <p:val>
                                            <p:strVal val="ppt_h"/>
                                          </p:val>
                                        </p:tav>
                                      </p:tavLst>
                                    </p:anim>
                                    <p:set>
                                      <p:cBhvr>
                                        <p:cTn id="12" dur="1" fill="hold">
                                          <p:stCondLst>
                                            <p:cond delay="4999"/>
                                          </p:stCondLst>
                                        </p:cTn>
                                        <p:tgtEl>
                                          <p:spTgt spid="9"/>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10"/>
                                        </p:tgtEl>
                                        <p:attrNameLst>
                                          <p:attrName>ppt_x</p:attrName>
                                        </p:attrNameLst>
                                      </p:cBhvr>
                                      <p:tavLst>
                                        <p:tav tm="0">
                                          <p:val>
                                            <p:strVal val="ppt_x"/>
                                          </p:val>
                                        </p:tav>
                                        <p:tav tm="100000">
                                          <p:val>
                                            <p:strVal val="ppt_x+ppt_w/2"/>
                                          </p:val>
                                        </p:tav>
                                      </p:tavLst>
                                    </p:anim>
                                    <p:anim calcmode="lin" valueType="num">
                                      <p:cBhvr>
                                        <p:cTn id="15" dur="5000"/>
                                        <p:tgtEl>
                                          <p:spTgt spid="10"/>
                                        </p:tgtEl>
                                        <p:attrNameLst>
                                          <p:attrName>ppt_y</p:attrName>
                                        </p:attrNameLst>
                                      </p:cBhvr>
                                      <p:tavLst>
                                        <p:tav tm="0">
                                          <p:val>
                                            <p:strVal val="ppt_y"/>
                                          </p:val>
                                        </p:tav>
                                        <p:tav tm="100000">
                                          <p:val>
                                            <p:strVal val="ppt_y"/>
                                          </p:val>
                                        </p:tav>
                                      </p:tavLst>
                                    </p:anim>
                                    <p:anim calcmode="lin" valueType="num">
                                      <p:cBhvr>
                                        <p:cTn id="16" dur="5000"/>
                                        <p:tgtEl>
                                          <p:spTgt spid="10"/>
                                        </p:tgtEl>
                                        <p:attrNameLst>
                                          <p:attrName>ppt_w</p:attrName>
                                        </p:attrNameLst>
                                      </p:cBhvr>
                                      <p:tavLst>
                                        <p:tav tm="0">
                                          <p:val>
                                            <p:strVal val="ppt_w"/>
                                          </p:val>
                                        </p:tav>
                                        <p:tav tm="100000">
                                          <p:val>
                                            <p:fltVal val="0"/>
                                          </p:val>
                                        </p:tav>
                                      </p:tavLst>
                                    </p:anim>
                                    <p:anim calcmode="lin" valueType="num">
                                      <p:cBhvr>
                                        <p:cTn id="17" dur="5000"/>
                                        <p:tgtEl>
                                          <p:spTgt spid="10"/>
                                        </p:tgtEl>
                                        <p:attrNameLst>
                                          <p:attrName>ppt_h</p:attrName>
                                        </p:attrNameLst>
                                      </p:cBhvr>
                                      <p:tavLst>
                                        <p:tav tm="0">
                                          <p:val>
                                            <p:strVal val="ppt_h"/>
                                          </p:val>
                                        </p:tav>
                                        <p:tav tm="100000">
                                          <p:val>
                                            <p:strVal val="ppt_h"/>
                                          </p:val>
                                        </p:tav>
                                      </p:tavLst>
                                    </p:anim>
                                    <p:set>
                                      <p:cBhvr>
                                        <p:cTn id="18" dur="1" fill="hold">
                                          <p:stCondLst>
                                            <p:cond delay="4999"/>
                                          </p:stCondLst>
                                        </p:cTn>
                                        <p:tgtEl>
                                          <p:spTgt spid="10"/>
                                        </p:tgtEl>
                                        <p:attrNameLst>
                                          <p:attrName>style.visibility</p:attrName>
                                        </p:attrNameLst>
                                      </p:cBhvr>
                                      <p:to>
                                        <p:strVal val="hidden"/>
                                      </p:to>
                                    </p:set>
                                  </p:childTnLst>
                                </p:cTn>
                              </p:par>
                              <p:par>
                                <p:cTn id="19" presetID="17" presetClass="exit" presetSubtype="8" fill="hold" grpId="0" nodeType="withEffect">
                                  <p:stCondLst>
                                    <p:cond delay="1500"/>
                                  </p:stCondLst>
                                  <p:childTnLst>
                                    <p:anim calcmode="lin" valueType="num">
                                      <p:cBhvr>
                                        <p:cTn id="20" dur="5000"/>
                                        <p:tgtEl>
                                          <p:spTgt spid="6"/>
                                        </p:tgtEl>
                                        <p:attrNameLst>
                                          <p:attrName>ppt_x</p:attrName>
                                        </p:attrNameLst>
                                      </p:cBhvr>
                                      <p:tavLst>
                                        <p:tav tm="0">
                                          <p:val>
                                            <p:strVal val="ppt_x"/>
                                          </p:val>
                                        </p:tav>
                                        <p:tav tm="100000">
                                          <p:val>
                                            <p:strVal val="ppt_x-ppt_w/2"/>
                                          </p:val>
                                        </p:tav>
                                      </p:tavLst>
                                    </p:anim>
                                    <p:anim calcmode="lin" valueType="num">
                                      <p:cBhvr>
                                        <p:cTn id="21" dur="5000"/>
                                        <p:tgtEl>
                                          <p:spTgt spid="6"/>
                                        </p:tgtEl>
                                        <p:attrNameLst>
                                          <p:attrName>ppt_y</p:attrName>
                                        </p:attrNameLst>
                                      </p:cBhvr>
                                      <p:tavLst>
                                        <p:tav tm="0">
                                          <p:val>
                                            <p:strVal val="ppt_y"/>
                                          </p:val>
                                        </p:tav>
                                        <p:tav tm="100000">
                                          <p:val>
                                            <p:strVal val="ppt_y"/>
                                          </p:val>
                                        </p:tav>
                                      </p:tavLst>
                                    </p:anim>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1500"/>
                                  </p:stCondLst>
                                  <p:childTnLst>
                                    <p:anim calcmode="lin" valueType="num">
                                      <p:cBhvr>
                                        <p:cTn id="26" dur="5000"/>
                                        <p:tgtEl>
                                          <p:spTgt spid="7"/>
                                        </p:tgtEl>
                                        <p:attrNameLst>
                                          <p:attrName>ppt_x</p:attrName>
                                        </p:attrNameLst>
                                      </p:cBhvr>
                                      <p:tavLst>
                                        <p:tav tm="0">
                                          <p:val>
                                            <p:strVal val="ppt_x"/>
                                          </p:val>
                                        </p:tav>
                                        <p:tav tm="100000">
                                          <p:val>
                                            <p:strVal val="ppt_x+ppt_w/2"/>
                                          </p:val>
                                        </p:tav>
                                      </p:tavLst>
                                    </p:anim>
                                    <p:anim calcmode="lin" valueType="num">
                                      <p:cBhvr>
                                        <p:cTn id="27" dur="5000"/>
                                        <p:tgtEl>
                                          <p:spTgt spid="7"/>
                                        </p:tgtEl>
                                        <p:attrNameLst>
                                          <p:attrName>ppt_y</p:attrName>
                                        </p:attrNameLst>
                                      </p:cBhvr>
                                      <p:tavLst>
                                        <p:tav tm="0">
                                          <p:val>
                                            <p:strVal val="ppt_y"/>
                                          </p:val>
                                        </p:tav>
                                        <p:tav tm="100000">
                                          <p:val>
                                            <p:strVal val="ppt_y"/>
                                          </p:val>
                                        </p:tav>
                                      </p:tavLst>
                                    </p:anim>
                                    <p:anim calcmode="lin" valueType="num">
                                      <p:cBhvr>
                                        <p:cTn id="28" dur="5000"/>
                                        <p:tgtEl>
                                          <p:spTgt spid="7"/>
                                        </p:tgtEl>
                                        <p:attrNameLst>
                                          <p:attrName>ppt_w</p:attrName>
                                        </p:attrNameLst>
                                      </p:cBhvr>
                                      <p:tavLst>
                                        <p:tav tm="0">
                                          <p:val>
                                            <p:strVal val="ppt_w"/>
                                          </p:val>
                                        </p:tav>
                                        <p:tav tm="100000">
                                          <p:val>
                                            <p:fltVal val="0"/>
                                          </p:val>
                                        </p:tav>
                                      </p:tavLst>
                                    </p:anim>
                                    <p:anim calcmode="lin" valueType="num">
                                      <p:cBhvr>
                                        <p:cTn id="29" dur="5000"/>
                                        <p:tgtEl>
                                          <p:spTgt spid="7"/>
                                        </p:tgtEl>
                                        <p:attrNameLst>
                                          <p:attrName>ppt_h</p:attrName>
                                        </p:attrNameLst>
                                      </p:cBhvr>
                                      <p:tavLst>
                                        <p:tav tm="0">
                                          <p:val>
                                            <p:strVal val="ppt_h"/>
                                          </p:val>
                                        </p:tav>
                                        <p:tav tm="100000">
                                          <p:val>
                                            <p:strVal val="ppt_h"/>
                                          </p:val>
                                        </p:tav>
                                      </p:tavLst>
                                    </p:anim>
                                    <p:set>
                                      <p:cBhvr>
                                        <p:cTn id="30" dur="1" fill="hold">
                                          <p:stCondLst>
                                            <p:cond delay="4999"/>
                                          </p:stCondLst>
                                        </p:cTn>
                                        <p:tgtEl>
                                          <p:spTgt spid="7"/>
                                        </p:tgtEl>
                                        <p:attrNameLst>
                                          <p:attrName>style.visibility</p:attrName>
                                        </p:attrNameLst>
                                      </p:cBhvr>
                                      <p:to>
                                        <p:strVal val="hidden"/>
                                      </p:to>
                                    </p:set>
                                  </p:childTnLst>
                                </p:cTn>
                              </p:par>
                              <p:par>
                                <p:cTn id="31" presetID="17" presetClass="exit" presetSubtype="8" fill="hold" grpId="0" nodeType="withEffect">
                                  <p:stCondLst>
                                    <p:cond delay="3000"/>
                                  </p:stCondLst>
                                  <p:childTnLst>
                                    <p:anim calcmode="lin" valueType="num">
                                      <p:cBhvr>
                                        <p:cTn id="32" dur="5000"/>
                                        <p:tgtEl>
                                          <p:spTgt spid="4"/>
                                        </p:tgtEl>
                                        <p:attrNameLst>
                                          <p:attrName>ppt_x</p:attrName>
                                        </p:attrNameLst>
                                      </p:cBhvr>
                                      <p:tavLst>
                                        <p:tav tm="0">
                                          <p:val>
                                            <p:strVal val="ppt_x"/>
                                          </p:val>
                                        </p:tav>
                                        <p:tav tm="100000">
                                          <p:val>
                                            <p:strVal val="ppt_x-ppt_w/2"/>
                                          </p:val>
                                        </p:tav>
                                      </p:tavLst>
                                    </p:anim>
                                    <p:anim calcmode="lin" valueType="num">
                                      <p:cBhvr>
                                        <p:cTn id="33" dur="5000"/>
                                        <p:tgtEl>
                                          <p:spTgt spid="4"/>
                                        </p:tgtEl>
                                        <p:attrNameLst>
                                          <p:attrName>ppt_y</p:attrName>
                                        </p:attrNameLst>
                                      </p:cBhvr>
                                      <p:tavLst>
                                        <p:tav tm="0">
                                          <p:val>
                                            <p:strVal val="ppt_y"/>
                                          </p:val>
                                        </p:tav>
                                        <p:tav tm="100000">
                                          <p:val>
                                            <p:strVal val="ppt_y"/>
                                          </p:val>
                                        </p:tav>
                                      </p:tavLst>
                                    </p:anim>
                                    <p:anim calcmode="lin" valueType="num">
                                      <p:cBhvr>
                                        <p:cTn id="34" dur="5000"/>
                                        <p:tgtEl>
                                          <p:spTgt spid="4"/>
                                        </p:tgtEl>
                                        <p:attrNameLst>
                                          <p:attrName>ppt_w</p:attrName>
                                        </p:attrNameLst>
                                      </p:cBhvr>
                                      <p:tavLst>
                                        <p:tav tm="0">
                                          <p:val>
                                            <p:strVal val="ppt_w"/>
                                          </p:val>
                                        </p:tav>
                                        <p:tav tm="100000">
                                          <p:val>
                                            <p:fltVal val="0"/>
                                          </p:val>
                                        </p:tav>
                                      </p:tavLst>
                                    </p:anim>
                                    <p:anim calcmode="lin" valueType="num">
                                      <p:cBhvr>
                                        <p:cTn id="35" dur="5000"/>
                                        <p:tgtEl>
                                          <p:spTgt spid="4"/>
                                        </p:tgtEl>
                                        <p:attrNameLst>
                                          <p:attrName>ppt_h</p:attrName>
                                        </p:attrNameLst>
                                      </p:cBhvr>
                                      <p:tavLst>
                                        <p:tav tm="0">
                                          <p:val>
                                            <p:strVal val="ppt_h"/>
                                          </p:val>
                                        </p:tav>
                                        <p:tav tm="100000">
                                          <p:val>
                                            <p:strVal val="ppt_h"/>
                                          </p:val>
                                        </p:tav>
                                      </p:tavLst>
                                    </p:anim>
                                    <p:set>
                                      <p:cBhvr>
                                        <p:cTn id="36" dur="1" fill="hold">
                                          <p:stCondLst>
                                            <p:cond delay="4999"/>
                                          </p:stCondLst>
                                        </p:cTn>
                                        <p:tgtEl>
                                          <p:spTgt spid="4"/>
                                        </p:tgtEl>
                                        <p:attrNameLst>
                                          <p:attrName>style.visibility</p:attrName>
                                        </p:attrNameLst>
                                      </p:cBhvr>
                                      <p:to>
                                        <p:strVal val="hidden"/>
                                      </p:to>
                                    </p:set>
                                  </p:childTnLst>
                                </p:cTn>
                              </p:par>
                              <p:par>
                                <p:cTn id="37" presetID="17" presetClass="exit" presetSubtype="2" fill="hold" grpId="0" nodeType="withEffect">
                                  <p:stCondLst>
                                    <p:cond delay="3000"/>
                                  </p:stCondLst>
                                  <p:childTnLst>
                                    <p:anim calcmode="lin" valueType="num">
                                      <p:cBhvr>
                                        <p:cTn id="38" dur="5000"/>
                                        <p:tgtEl>
                                          <p:spTgt spid="5"/>
                                        </p:tgtEl>
                                        <p:attrNameLst>
                                          <p:attrName>ppt_x</p:attrName>
                                        </p:attrNameLst>
                                      </p:cBhvr>
                                      <p:tavLst>
                                        <p:tav tm="0">
                                          <p:val>
                                            <p:strVal val="ppt_x"/>
                                          </p:val>
                                        </p:tav>
                                        <p:tav tm="100000">
                                          <p:val>
                                            <p:strVal val="ppt_x+ppt_w/2"/>
                                          </p:val>
                                        </p:tav>
                                      </p:tavLst>
                                    </p:anim>
                                    <p:anim calcmode="lin" valueType="num">
                                      <p:cBhvr>
                                        <p:cTn id="39" dur="5000"/>
                                        <p:tgtEl>
                                          <p:spTgt spid="5"/>
                                        </p:tgtEl>
                                        <p:attrNameLst>
                                          <p:attrName>ppt_y</p:attrName>
                                        </p:attrNameLst>
                                      </p:cBhvr>
                                      <p:tavLst>
                                        <p:tav tm="0">
                                          <p:val>
                                            <p:strVal val="ppt_y"/>
                                          </p:val>
                                        </p:tav>
                                        <p:tav tm="100000">
                                          <p:val>
                                            <p:strVal val="ppt_y"/>
                                          </p:val>
                                        </p:tav>
                                      </p:tavLst>
                                    </p:anim>
                                    <p:anim calcmode="lin" valueType="num">
                                      <p:cBhvr>
                                        <p:cTn id="40" dur="5000"/>
                                        <p:tgtEl>
                                          <p:spTgt spid="5"/>
                                        </p:tgtEl>
                                        <p:attrNameLst>
                                          <p:attrName>ppt_w</p:attrName>
                                        </p:attrNameLst>
                                      </p:cBhvr>
                                      <p:tavLst>
                                        <p:tav tm="0">
                                          <p:val>
                                            <p:strVal val="ppt_w"/>
                                          </p:val>
                                        </p:tav>
                                        <p:tav tm="100000">
                                          <p:val>
                                            <p:fltVal val="0"/>
                                          </p:val>
                                        </p:tav>
                                      </p:tavLst>
                                    </p:anim>
                                    <p:anim calcmode="lin" valueType="num">
                                      <p:cBhvr>
                                        <p:cTn id="41" dur="5000"/>
                                        <p:tgtEl>
                                          <p:spTgt spid="5"/>
                                        </p:tgtEl>
                                        <p:attrNameLst>
                                          <p:attrName>ppt_h</p:attrName>
                                        </p:attrNameLst>
                                      </p:cBhvr>
                                      <p:tavLst>
                                        <p:tav tm="0">
                                          <p:val>
                                            <p:strVal val="ppt_h"/>
                                          </p:val>
                                        </p:tav>
                                        <p:tav tm="100000">
                                          <p:val>
                                            <p:strVal val="ppt_h"/>
                                          </p:val>
                                        </p:tav>
                                      </p:tavLst>
                                    </p:anim>
                                    <p:set>
                                      <p:cBhvr>
                                        <p:cTn id="42" dur="1" fill="hold">
                                          <p:stCondLst>
                                            <p:cond delay="4999"/>
                                          </p:stCondLst>
                                        </p:cTn>
                                        <p:tgtEl>
                                          <p:spTgt spid="5"/>
                                        </p:tgtEl>
                                        <p:attrNameLst>
                                          <p:attrName>style.visibility</p:attrName>
                                        </p:attrNameLst>
                                      </p:cBhvr>
                                      <p:to>
                                        <p:strVal val="hidden"/>
                                      </p:to>
                                    </p:set>
                                  </p:childTnLst>
                                </p:cTn>
                              </p:par>
                              <p:par>
                                <p:cTn id="43" presetID="10" presetClass="entr" presetSubtype="0" fill="hold" grpId="0" nodeType="withEffect">
                                  <p:stCondLst>
                                    <p:cond delay="5000"/>
                                  </p:stCondLst>
                                  <p:iterate type="wd">
                                    <p:tmPct val="10000"/>
                                  </p:iterate>
                                  <p:childTnLst>
                                    <p:set>
                                      <p:cBhvr>
                                        <p:cTn id="44" dur="1" fill="hold">
                                          <p:stCondLst>
                                            <p:cond delay="0"/>
                                          </p:stCondLst>
                                        </p:cTn>
                                        <p:tgtEl>
                                          <p:spTgt spid="8"/>
                                        </p:tgtEl>
                                        <p:attrNameLst>
                                          <p:attrName>style.visibility</p:attrName>
                                        </p:attrNameLst>
                                      </p:cBhvr>
                                      <p:to>
                                        <p:strVal val="visible"/>
                                      </p:to>
                                    </p:set>
                                    <p:animEffect transition="in" filter="fade">
                                      <p:cBhvr>
                                        <p:cTn id="4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5" grpId="0" animBg="1"/>
      <p:bldP spid="6" grpId="0" animBg="1"/>
      <p:bldP spid="7"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5123" name="Picture 3" descr="D:\Nueva carpeta\PPS DE CREACION PROPIA - EXCLUSIVOS\- Convención de los Heridos de Amor\Imágenes\hands-1161144_960_720.jpg"/>
          <p:cNvPicPr>
            <a:picLocks noChangeAspect="1" noChangeArrowheads="1"/>
          </p:cNvPicPr>
          <p:nvPr/>
        </p:nvPicPr>
        <p:blipFill>
          <a:blip r:embed="rId2" cstate="print"/>
          <a:srcRect/>
          <a:stretch>
            <a:fillRect/>
          </a:stretch>
        </p:blipFill>
        <p:spPr bwMode="auto">
          <a:xfrm>
            <a:off x="-6349" y="0"/>
            <a:ext cx="9156699" cy="6864349"/>
          </a:xfrm>
          <a:prstGeom prst="rect">
            <a:avLst/>
          </a:prstGeom>
          <a:noFill/>
        </p:spPr>
      </p:pic>
      <p:sp>
        <p:nvSpPr>
          <p:cNvPr id="3" name="2 Rectángulo"/>
          <p:cNvSpPr/>
          <p:nvPr/>
        </p:nvSpPr>
        <p:spPr>
          <a:xfrm>
            <a:off x="683568" y="4509120"/>
            <a:ext cx="7776864" cy="2062103"/>
          </a:xfrm>
          <a:prstGeom prst="rect">
            <a:avLst/>
          </a:prstGeom>
        </p:spPr>
        <p:txBody>
          <a:bodyPr wrap="square">
            <a:spAutoFit/>
          </a:bodyPr>
          <a:lstStyle/>
          <a:p>
            <a:pPr algn="ctr"/>
            <a:r>
              <a:rPr lang="es-ES" sz="3200" b="1" dirty="0">
                <a:ln w="3175">
                  <a:solidFill>
                    <a:srgbClr val="FF0000"/>
                  </a:solidFill>
                </a:ln>
                <a:solidFill>
                  <a:schemeClr val="bg1"/>
                </a:solidFill>
                <a:effectLst>
                  <a:outerShdw blurRad="38100" dist="38100" dir="2700000" algn="tl">
                    <a:srgbClr val="000000">
                      <a:alpha val="43137"/>
                    </a:srgbClr>
                  </a:outerShdw>
                </a:effectLst>
                <a:latin typeface="Vivaldi" pitchFamily="66" charset="0"/>
              </a:rPr>
              <a:t>Una vez aplicada tal medicina, no se debe volver atrás bajo ninguna circunstancia, y el asunto debe ser definitivamente olvidado, no utilizándolo jamás como argumento en una discusión o en momento de odio.</a:t>
            </a:r>
            <a:endParaRPr lang="es-ES" sz="3200" dirty="0">
              <a:ln w="3175">
                <a:solidFill>
                  <a:srgbClr val="FF0000"/>
                </a:solidFill>
              </a:ln>
              <a:solidFill>
                <a:schemeClr val="bg1"/>
              </a:solidFill>
              <a:effectLst>
                <a:outerShdw blurRad="38100" dist="38100" dir="2700000" algn="tl">
                  <a:srgbClr val="000000">
                    <a:alpha val="43137"/>
                  </a:srgbClr>
                </a:outerShdw>
              </a:effectLst>
              <a:latin typeface="Vivaldi" pitchFamily="66" charset="0"/>
            </a:endParaRPr>
          </a:p>
        </p:txBody>
      </p:sp>
      <p:sp>
        <p:nvSpPr>
          <p:cNvPr id="4" name="3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123"/>
                                        </p:tgtEl>
                                        <p:attrNameLst>
                                          <p:attrName>style.visibility</p:attrName>
                                        </p:attrNameLst>
                                      </p:cBhvr>
                                      <p:to>
                                        <p:strVal val="visible"/>
                                      </p:to>
                                    </p:set>
                                    <p:animEffect transition="in" filter="fade">
                                      <p:cBhvr>
                                        <p:cTn id="9" dur="5000"/>
                                        <p:tgtEl>
                                          <p:spTgt spid="5123"/>
                                        </p:tgtEl>
                                      </p:cBhvr>
                                    </p:animEffect>
                                  </p:childTnLst>
                                </p:cTn>
                              </p:par>
                              <p:par>
                                <p:cTn id="10" presetID="10" presetClass="entr" presetSubtype="0" fill="hold" grpId="0" nodeType="withEffect">
                                  <p:stCondLst>
                                    <p:cond delay="100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E9572"/>
        </a:solidFill>
        <a:effectLst/>
      </p:bgPr>
    </p:bg>
    <p:spTree>
      <p:nvGrpSpPr>
        <p:cNvPr id="1" name=""/>
        <p:cNvGrpSpPr/>
        <p:nvPr/>
      </p:nvGrpSpPr>
      <p:grpSpPr>
        <a:xfrm>
          <a:off x="0" y="0"/>
          <a:ext cx="0" cy="0"/>
          <a:chOff x="0" y="0"/>
          <a:chExt cx="0" cy="0"/>
        </a:xfrm>
      </p:grpSpPr>
      <p:pic>
        <p:nvPicPr>
          <p:cNvPr id="34818" name="Picture 2" descr="D:\Nueva carpeta\PPS DE CREACION PROPIA - EXCLUSIVOS\- Convención de los Heridos de Amor\Imágenes\ruptura-de-pareja.png.jpg"/>
          <p:cNvPicPr>
            <a:picLocks noChangeAspect="1" noChangeArrowheads="1"/>
          </p:cNvPicPr>
          <p:nvPr/>
        </p:nvPicPr>
        <p:blipFill>
          <a:blip r:embed="rId2" cstate="print"/>
          <a:srcRect/>
          <a:stretch>
            <a:fillRect/>
          </a:stretch>
        </p:blipFill>
        <p:spPr bwMode="auto">
          <a:xfrm>
            <a:off x="-6350" y="0"/>
            <a:ext cx="9156700" cy="6864350"/>
          </a:xfrm>
          <a:prstGeom prst="rect">
            <a:avLst/>
          </a:prstGeom>
          <a:noFill/>
        </p:spPr>
      </p:pic>
      <p:sp>
        <p:nvSpPr>
          <p:cNvPr id="3" name="2 Rectángulo"/>
          <p:cNvSpPr/>
          <p:nvPr/>
        </p:nvSpPr>
        <p:spPr>
          <a:xfrm>
            <a:off x="2339752" y="4077072"/>
            <a:ext cx="4032448" cy="2554545"/>
          </a:xfrm>
          <a:prstGeom prst="rect">
            <a:avLst/>
          </a:prstGeom>
        </p:spPr>
        <p:txBody>
          <a:bodyPr wrap="square">
            <a:spAutoFit/>
          </a:bodyPr>
          <a:lstStyle/>
          <a:p>
            <a:pPr algn="ctr"/>
            <a:r>
              <a:rPr lang="es-ES" sz="3200" dirty="0">
                <a:ln w="9525">
                  <a:solidFill>
                    <a:srgbClr val="FF0000"/>
                  </a:solidFill>
                </a:ln>
                <a:solidFill>
                  <a:srgbClr val="FF0000"/>
                </a:solidFill>
                <a:effectLst>
                  <a:glow rad="63500">
                    <a:schemeClr val="tx1"/>
                  </a:glow>
                  <a:outerShdw blurRad="38100" dist="38100" dir="2700000" algn="tl">
                    <a:srgbClr val="000000">
                      <a:alpha val="43137"/>
                    </a:srgbClr>
                  </a:outerShdw>
                </a:effectLst>
                <a:latin typeface="Vivaldi" pitchFamily="66" charset="0"/>
              </a:rPr>
              <a:t>Art. 5 –En todas las heridas definitivas, también conocidas como "rupturas", el único medicamento que tiene algún efecto se llama Tiempo. </a:t>
            </a:r>
          </a:p>
        </p:txBody>
      </p:sp>
      <p:sp>
        <p:nvSpPr>
          <p:cNvPr id="4" name="3 Extracto"/>
          <p:cNvSpPr/>
          <p:nvPr/>
        </p:nvSpPr>
        <p:spPr>
          <a:xfrm>
            <a:off x="0" y="3429000"/>
            <a:ext cx="9144000" cy="3429000"/>
          </a:xfrm>
          <a:prstGeom prst="flowChartExtract">
            <a:avLst/>
          </a:prstGeom>
          <a:solidFill>
            <a:srgbClr val="A890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16200000">
            <a:off x="3429000" y="1143000"/>
            <a:ext cx="6858000" cy="4572000"/>
          </a:xfrm>
          <a:prstGeom prst="flowChartExtract">
            <a:avLst/>
          </a:prstGeom>
          <a:solidFill>
            <a:srgbClr val="A890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0" y="0"/>
            <a:ext cx="9144000" cy="3429000"/>
          </a:xfrm>
          <a:prstGeom prst="flowChartMerge">
            <a:avLst/>
          </a:prstGeom>
          <a:solidFill>
            <a:srgbClr val="A890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143000" y="1143000"/>
            <a:ext cx="6858000" cy="4572000"/>
          </a:xfrm>
          <a:prstGeom prst="flowChartMerge">
            <a:avLst/>
          </a:prstGeom>
          <a:solidFill>
            <a:srgbClr val="A890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6"/>
                                        </p:tgtEl>
                                        <p:attrNameLst>
                                          <p:attrName>ppt_x</p:attrName>
                                        </p:attrNameLst>
                                      </p:cBhvr>
                                      <p:tavLst>
                                        <p:tav tm="0">
                                          <p:val>
                                            <p:strVal val="ppt_x"/>
                                          </p:val>
                                        </p:tav>
                                        <p:tav tm="100000">
                                          <p:val>
                                            <p:strVal val="ppt_x"/>
                                          </p:val>
                                        </p:tav>
                                      </p:tavLst>
                                    </p:anim>
                                    <p:anim calcmode="lin" valueType="num">
                                      <p:cBhvr>
                                        <p:cTn id="9" dur="5000"/>
                                        <p:tgtEl>
                                          <p:spTgt spid="6"/>
                                        </p:tgtEl>
                                        <p:attrNameLst>
                                          <p:attrName>ppt_y</p:attrName>
                                        </p:attrNameLst>
                                      </p:cBhvr>
                                      <p:tavLst>
                                        <p:tav tm="0">
                                          <p:val>
                                            <p:strVal val="ppt_y"/>
                                          </p:val>
                                        </p:tav>
                                        <p:tav tm="100000">
                                          <p:val>
                                            <p:strVal val="ppt_y-ppt_h/2"/>
                                          </p:val>
                                        </p:tav>
                                      </p:tavLst>
                                    </p:anim>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5"/>
                                        </p:tgtEl>
                                        <p:attrNameLst>
                                          <p:attrName>ppt_x</p:attrName>
                                        </p:attrNameLst>
                                      </p:cBhvr>
                                      <p:tavLst>
                                        <p:tav tm="0">
                                          <p:val>
                                            <p:strVal val="ppt_x"/>
                                          </p:val>
                                        </p:tav>
                                        <p:tav tm="100000">
                                          <p:val>
                                            <p:strVal val="ppt_x+ppt_w/2"/>
                                          </p:val>
                                        </p:tav>
                                      </p:tavLst>
                                    </p:anim>
                                    <p:anim calcmode="lin" valueType="num">
                                      <p:cBhvr>
                                        <p:cTn id="15" dur="5000"/>
                                        <p:tgtEl>
                                          <p:spTgt spid="5"/>
                                        </p:tgtEl>
                                        <p:attrNameLst>
                                          <p:attrName>ppt_y</p:attrName>
                                        </p:attrNameLst>
                                      </p:cBhvr>
                                      <p:tavLst>
                                        <p:tav tm="0">
                                          <p:val>
                                            <p:strVal val="ppt_y"/>
                                          </p:val>
                                        </p:tav>
                                        <p:tav tm="100000">
                                          <p:val>
                                            <p:strVal val="ppt_y"/>
                                          </p:val>
                                        </p:tav>
                                      </p:tavLst>
                                    </p:anim>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4" fill="hold" grpId="0" nodeType="withEffect">
                                  <p:stCondLst>
                                    <p:cond delay="0"/>
                                  </p:stCondLst>
                                  <p:childTnLst>
                                    <p:anim calcmode="lin" valueType="num">
                                      <p:cBhvr>
                                        <p:cTn id="20" dur="5000"/>
                                        <p:tgtEl>
                                          <p:spTgt spid="4"/>
                                        </p:tgtEl>
                                        <p:attrNameLst>
                                          <p:attrName>ppt_x</p:attrName>
                                        </p:attrNameLst>
                                      </p:cBhvr>
                                      <p:tavLst>
                                        <p:tav tm="0">
                                          <p:val>
                                            <p:strVal val="ppt_x"/>
                                          </p:val>
                                        </p:tav>
                                        <p:tav tm="100000">
                                          <p:val>
                                            <p:strVal val="ppt_x"/>
                                          </p:val>
                                        </p:tav>
                                      </p:tavLst>
                                    </p:anim>
                                    <p:anim calcmode="lin" valueType="num">
                                      <p:cBhvr>
                                        <p:cTn id="21" dur="5000"/>
                                        <p:tgtEl>
                                          <p:spTgt spid="4"/>
                                        </p:tgtEl>
                                        <p:attrNameLst>
                                          <p:attrName>ppt_y</p:attrName>
                                        </p:attrNameLst>
                                      </p:cBhvr>
                                      <p:tavLst>
                                        <p:tav tm="0">
                                          <p:val>
                                            <p:strVal val="ppt_y"/>
                                          </p:val>
                                        </p:tav>
                                        <p:tav tm="100000">
                                          <p:val>
                                            <p:strVal val="ppt_y+ppt_h/2"/>
                                          </p:val>
                                        </p:tav>
                                      </p:tavLst>
                                    </p:anim>
                                    <p:anim calcmode="lin" valueType="num">
                                      <p:cBhvr>
                                        <p:cTn id="22" dur="5000"/>
                                        <p:tgtEl>
                                          <p:spTgt spid="4"/>
                                        </p:tgtEl>
                                        <p:attrNameLst>
                                          <p:attrName>ppt_w</p:attrName>
                                        </p:attrNameLst>
                                      </p:cBhvr>
                                      <p:tavLst>
                                        <p:tav tm="0">
                                          <p:val>
                                            <p:strVal val="ppt_w"/>
                                          </p:val>
                                        </p:tav>
                                        <p:tav tm="100000">
                                          <p:val>
                                            <p:strVal val="ppt_w"/>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5000"/>
                                        <p:tgtEl>
                                          <p:spTgt spid="7"/>
                                        </p:tgtEl>
                                        <p:attrNameLst>
                                          <p:attrName>ppt_x</p:attrName>
                                        </p:attrNameLst>
                                      </p:cBhvr>
                                      <p:tavLst>
                                        <p:tav tm="0">
                                          <p:val>
                                            <p:strVal val="ppt_x"/>
                                          </p:val>
                                        </p:tav>
                                        <p:tav tm="100000">
                                          <p:val>
                                            <p:strVal val="ppt_x-ppt_w/2"/>
                                          </p:val>
                                        </p:tav>
                                      </p:tavLst>
                                    </p:anim>
                                    <p:anim calcmode="lin" valueType="num">
                                      <p:cBhvr>
                                        <p:cTn id="27" dur="5000"/>
                                        <p:tgtEl>
                                          <p:spTgt spid="7"/>
                                        </p:tgtEl>
                                        <p:attrNameLst>
                                          <p:attrName>ppt_y</p:attrName>
                                        </p:attrNameLst>
                                      </p:cBhvr>
                                      <p:tavLst>
                                        <p:tav tm="0">
                                          <p:val>
                                            <p:strVal val="ppt_y"/>
                                          </p:val>
                                        </p:tav>
                                        <p:tav tm="100000">
                                          <p:val>
                                            <p:strVal val="ppt_y"/>
                                          </p:val>
                                        </p:tav>
                                      </p:tavLst>
                                    </p:anim>
                                    <p:anim calcmode="lin" valueType="num">
                                      <p:cBhvr>
                                        <p:cTn id="28" dur="5000"/>
                                        <p:tgtEl>
                                          <p:spTgt spid="7"/>
                                        </p:tgtEl>
                                        <p:attrNameLst>
                                          <p:attrName>ppt_w</p:attrName>
                                        </p:attrNameLst>
                                      </p:cBhvr>
                                      <p:tavLst>
                                        <p:tav tm="0">
                                          <p:val>
                                            <p:strVal val="ppt_w"/>
                                          </p:val>
                                        </p:tav>
                                        <p:tav tm="100000">
                                          <p:val>
                                            <p:fltVal val="0"/>
                                          </p:val>
                                        </p:tav>
                                      </p:tavLst>
                                    </p:anim>
                                    <p:anim calcmode="lin" valueType="num">
                                      <p:cBhvr>
                                        <p:cTn id="29" dur="5000"/>
                                        <p:tgtEl>
                                          <p:spTgt spid="7"/>
                                        </p:tgtEl>
                                        <p:attrNameLst>
                                          <p:attrName>ppt_h</p:attrName>
                                        </p:attrNameLst>
                                      </p:cBhvr>
                                      <p:tavLst>
                                        <p:tav tm="0">
                                          <p:val>
                                            <p:strVal val="ppt_h"/>
                                          </p:val>
                                        </p:tav>
                                        <p:tav tm="100000">
                                          <p:val>
                                            <p:strVal val="ppt_h"/>
                                          </p:val>
                                        </p:tav>
                                      </p:tavLst>
                                    </p:anim>
                                    <p:set>
                                      <p:cBhvr>
                                        <p:cTn id="30" dur="1" fill="hold">
                                          <p:stCondLst>
                                            <p:cond delay="4999"/>
                                          </p:stCondLst>
                                        </p:cTn>
                                        <p:tgtEl>
                                          <p:spTgt spid="7"/>
                                        </p:tgtEl>
                                        <p:attrNameLst>
                                          <p:attrName>style.visibility</p:attrName>
                                        </p:attrNameLst>
                                      </p:cBhvr>
                                      <p:to>
                                        <p:strVal val="hidden"/>
                                      </p:to>
                                    </p:set>
                                  </p:childTnLst>
                                </p:cTn>
                              </p:par>
                              <p:par>
                                <p:cTn id="31" presetID="13" presetClass="entr" presetSubtype="32" fill="hold" nodeType="withEffect">
                                  <p:stCondLst>
                                    <p:cond delay="0"/>
                                  </p:stCondLst>
                                  <p:childTnLst>
                                    <p:set>
                                      <p:cBhvr>
                                        <p:cTn id="32" dur="1" fill="hold">
                                          <p:stCondLst>
                                            <p:cond delay="0"/>
                                          </p:stCondLst>
                                        </p:cTn>
                                        <p:tgtEl>
                                          <p:spTgt spid="34818"/>
                                        </p:tgtEl>
                                        <p:attrNameLst>
                                          <p:attrName>style.visibility</p:attrName>
                                        </p:attrNameLst>
                                      </p:cBhvr>
                                      <p:to>
                                        <p:strVal val="visible"/>
                                      </p:to>
                                    </p:set>
                                    <p:animEffect transition="in" filter="plus(out)">
                                      <p:cBhvr>
                                        <p:cTn id="33" dur="5000"/>
                                        <p:tgtEl>
                                          <p:spTgt spid="34818"/>
                                        </p:tgtEl>
                                      </p:cBhvr>
                                    </p:animEffect>
                                  </p:childTnLst>
                                </p:cTn>
                              </p:par>
                              <p:par>
                                <p:cTn id="34" presetID="10" presetClass="entr" presetSubtype="0" fill="hold" grpId="0" nodeType="withEffect">
                                  <p:stCondLst>
                                    <p:cond delay="2500"/>
                                  </p:stCondLst>
                                  <p:iterate type="wd">
                                    <p:tmPct val="10000"/>
                                  </p:iterate>
                                  <p:childTnLst>
                                    <p:set>
                                      <p:cBhvr>
                                        <p:cTn id="35" dur="1" fill="hold">
                                          <p:stCondLst>
                                            <p:cond delay="0"/>
                                          </p:stCondLst>
                                        </p:cTn>
                                        <p:tgtEl>
                                          <p:spTgt spid="3"/>
                                        </p:tgtEl>
                                        <p:attrNameLst>
                                          <p:attrName>style.visibility</p:attrName>
                                        </p:attrNameLst>
                                      </p:cBhvr>
                                      <p:to>
                                        <p:strVal val="visible"/>
                                      </p:to>
                                    </p:set>
                                    <p:animEffect transition="in" filter="fade">
                                      <p:cBhvr>
                                        <p:cTn id="3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50000">
              <a:srgbClr val="874319"/>
            </a:gs>
            <a:gs pos="100000">
              <a:srgbClr val="221100"/>
            </a:gs>
          </a:gsLst>
          <a:lin ang="5400000" scaled="0"/>
        </a:gradFill>
        <a:effectLst/>
      </p:bgPr>
    </p:bg>
    <p:spTree>
      <p:nvGrpSpPr>
        <p:cNvPr id="1" name=""/>
        <p:cNvGrpSpPr/>
        <p:nvPr/>
      </p:nvGrpSpPr>
      <p:grpSpPr>
        <a:xfrm>
          <a:off x="0" y="0"/>
          <a:ext cx="0" cy="0"/>
          <a:chOff x="0" y="0"/>
          <a:chExt cx="0" cy="0"/>
        </a:xfrm>
      </p:grpSpPr>
      <p:pic>
        <p:nvPicPr>
          <p:cNvPr id="4097" name="Picture 1" descr="D:\Nueva carpeta\PPS DE CREACION PROPIA - EXCLUSIVOS\- Convención de los Heridos de Amor\Imágenes\ciganski-tarot-1024x693.jpg"/>
          <p:cNvPicPr>
            <a:picLocks noChangeAspect="1" noChangeArrowheads="1"/>
          </p:cNvPicPr>
          <p:nvPr/>
        </p:nvPicPr>
        <p:blipFill>
          <a:blip r:embed="rId3" cstate="print"/>
          <a:srcRect/>
          <a:stretch>
            <a:fillRect/>
          </a:stretch>
        </p:blipFill>
        <p:spPr bwMode="auto">
          <a:xfrm>
            <a:off x="0" y="-6350"/>
            <a:ext cx="9150350" cy="6870700"/>
          </a:xfrm>
          <a:prstGeom prst="rect">
            <a:avLst/>
          </a:prstGeom>
          <a:solidFill>
            <a:srgbClr val="000000"/>
          </a:solidFill>
        </p:spPr>
      </p:pic>
      <p:sp>
        <p:nvSpPr>
          <p:cNvPr id="3" name="2 Rectángulo"/>
          <p:cNvSpPr/>
          <p:nvPr/>
        </p:nvSpPr>
        <p:spPr>
          <a:xfrm>
            <a:off x="5292080" y="188640"/>
            <a:ext cx="3600400" cy="4524315"/>
          </a:xfrm>
          <a:prstGeom prst="rect">
            <a:avLst/>
          </a:prstGeom>
          <a:noFill/>
        </p:spPr>
        <p:txBody>
          <a:bodyPr wrap="square">
            <a:spAutoFit/>
          </a:bodyPr>
          <a:lstStyle/>
          <a:p>
            <a:pPr algn="ctr"/>
            <a:r>
              <a:rPr lang="es-ES" sz="3200" dirty="0">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rPr>
              <a:t>De nada sirve buscar consuelo en </a:t>
            </a:r>
            <a:r>
              <a:rPr lang="es-ES" sz="3200" dirty="0" err="1">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rPr>
              <a:t>cartomantes</a:t>
            </a:r>
            <a:r>
              <a:rPr lang="es-ES" sz="3200" dirty="0">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rPr>
              <a:t> (que siempre prometen el regreso del amor perdido), leer libros románticos </a:t>
            </a:r>
            <a:endParaRPr lang="es-ES" sz="3200" dirty="0" smtClean="0">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endParaRPr>
          </a:p>
          <a:p>
            <a:pPr algn="ctr"/>
            <a:r>
              <a:rPr lang="es-ES" sz="3200" dirty="0" smtClean="0">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rPr>
              <a:t>(</a:t>
            </a:r>
            <a:r>
              <a:rPr lang="es-ES" sz="3200" dirty="0">
                <a:solidFill>
                  <a:schemeClr val="bg2">
                    <a:lumMod val="90000"/>
                  </a:schemeClr>
                </a:solidFill>
                <a:effectLst>
                  <a:glow rad="63500">
                    <a:schemeClr val="accent6">
                      <a:lumMod val="50000"/>
                      <a:alpha val="40000"/>
                    </a:schemeClr>
                  </a:glow>
                  <a:outerShdw blurRad="38100" dist="38100" dir="2700000" algn="tl">
                    <a:srgbClr val="000000">
                      <a:alpha val="43137"/>
                    </a:srgbClr>
                  </a:outerShdw>
                </a:effectLst>
                <a:latin typeface="Vivaldi" pitchFamily="66" charset="0"/>
              </a:rPr>
              <a:t>que siempre acaban bien), engancharse a una telenovela o cosas por el estilo. </a:t>
            </a:r>
          </a:p>
        </p:txBody>
      </p:sp>
      <p:sp>
        <p:nvSpPr>
          <p:cNvPr id="6" name="5 Rombo"/>
          <p:cNvSpPr/>
          <p:nvPr/>
        </p:nvSpPr>
        <p:spPr>
          <a:xfrm>
            <a:off x="6156176" y="0"/>
            <a:ext cx="2987824" cy="6858000"/>
          </a:xfrm>
          <a:prstGeom prst="diamond">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843808" y="0"/>
            <a:ext cx="3600400" cy="6858000"/>
          </a:xfrm>
          <a:prstGeom prst="diamond">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0" y="0"/>
            <a:ext cx="3131840" cy="6858000"/>
          </a:xfrm>
          <a:prstGeom prst="diamond">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1475656" y="3429000"/>
            <a:ext cx="3168352" cy="3429000"/>
          </a:xfrm>
          <a:prstGeom prs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72000" y="3429000"/>
            <a:ext cx="3168352" cy="3429000"/>
          </a:xfrm>
          <a:prstGeom prs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flipV="1">
            <a:off x="1547664" y="0"/>
            <a:ext cx="3096344" cy="3429000"/>
          </a:xfrm>
          <a:prstGeom prs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flipV="1">
            <a:off x="4572000" y="0"/>
            <a:ext cx="3168352" cy="3429000"/>
          </a:xfrm>
          <a:prstGeom prs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3429000"/>
            <a:ext cx="1691680" cy="3429000"/>
          </a:xfrm>
          <a:prstGeom prst="r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 name="11 Triángulo rectángulo"/>
          <p:cNvSpPr/>
          <p:nvPr/>
        </p:nvSpPr>
        <p:spPr>
          <a:xfrm flipH="1">
            <a:off x="7380312" y="3429000"/>
            <a:ext cx="1763688" cy="3429000"/>
          </a:xfrm>
          <a:prstGeom prst="r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 name="12 Triángulo rectángulo"/>
          <p:cNvSpPr/>
          <p:nvPr/>
        </p:nvSpPr>
        <p:spPr>
          <a:xfrm flipV="1">
            <a:off x="0" y="0"/>
            <a:ext cx="1547664" cy="3581400"/>
          </a:xfrm>
          <a:prstGeom prst="r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4" name="13 Triángulo rectángulo"/>
          <p:cNvSpPr/>
          <p:nvPr/>
        </p:nvSpPr>
        <p:spPr>
          <a:xfrm flipH="1" flipV="1">
            <a:off x="7596336" y="0"/>
            <a:ext cx="1547664" cy="3581400"/>
          </a:xfrm>
          <a:prstGeom prst="rtTriangle">
            <a:avLst/>
          </a:prstGeom>
          <a:solidFill>
            <a:srgbClr val="AA6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5" name="14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ustDataLst>
      <p:tags r:id="rId1"/>
    </p:custDataLst>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5000"/>
                                        <p:tgtEl>
                                          <p:spTgt spid="9"/>
                                        </p:tgtEl>
                                        <p:attrNameLst>
                                          <p:attrName>ppt_x</p:attrName>
                                        </p:attrNameLst>
                                      </p:cBhvr>
                                      <p:tavLst>
                                        <p:tav tm="0">
                                          <p:val>
                                            <p:strVal val="ppt_x"/>
                                          </p:val>
                                        </p:tav>
                                        <p:tav tm="100000">
                                          <p:val>
                                            <p:strVal val="ppt_x"/>
                                          </p:val>
                                        </p:tav>
                                      </p:tavLst>
                                    </p:anim>
                                    <p:anim calcmode="lin" valueType="num">
                                      <p:cBhvr additive="base">
                                        <p:cTn id="9" dur="5000"/>
                                        <p:tgtEl>
                                          <p:spTgt spid="9"/>
                                        </p:tgtEl>
                                        <p:attrNameLst>
                                          <p:attrName>ppt_y</p:attrName>
                                        </p:attrNameLst>
                                      </p:cBhvr>
                                      <p:tavLst>
                                        <p:tav tm="0">
                                          <p:val>
                                            <p:strVal val="ppt_y"/>
                                          </p:val>
                                        </p:tav>
                                        <p:tav tm="100000">
                                          <p:val>
                                            <p:strVal val="0-ppt_h/2"/>
                                          </p:val>
                                        </p:tav>
                                      </p:tavLst>
                                    </p:anim>
                                    <p:set>
                                      <p:cBhvr>
                                        <p:cTn id="10" dur="1" fill="hold">
                                          <p:stCondLst>
                                            <p:cond delay="4999"/>
                                          </p:stCondLst>
                                        </p:cTn>
                                        <p:tgtEl>
                                          <p:spTgt spid="9"/>
                                        </p:tgtEl>
                                        <p:attrNameLst>
                                          <p:attrName>style.visibility</p:attrName>
                                        </p:attrNameLst>
                                      </p:cBhvr>
                                      <p:to>
                                        <p:strVal val="hidden"/>
                                      </p:to>
                                    </p:set>
                                  </p:childTnLst>
                                </p:cTn>
                              </p:par>
                              <p:par>
                                <p:cTn id="11" presetID="2" presetClass="exit" presetSubtype="1" fill="hold" grpId="0" nodeType="withEffect">
                                  <p:stCondLst>
                                    <p:cond delay="0"/>
                                  </p:stCondLst>
                                  <p:childTnLst>
                                    <p:anim calcmode="lin" valueType="num">
                                      <p:cBhvr additive="base">
                                        <p:cTn id="12" dur="5000"/>
                                        <p:tgtEl>
                                          <p:spTgt spid="10"/>
                                        </p:tgtEl>
                                        <p:attrNameLst>
                                          <p:attrName>ppt_x</p:attrName>
                                        </p:attrNameLst>
                                      </p:cBhvr>
                                      <p:tavLst>
                                        <p:tav tm="0">
                                          <p:val>
                                            <p:strVal val="ppt_x"/>
                                          </p:val>
                                        </p:tav>
                                        <p:tav tm="100000">
                                          <p:val>
                                            <p:strVal val="ppt_x"/>
                                          </p:val>
                                        </p:tav>
                                      </p:tavLst>
                                    </p:anim>
                                    <p:anim calcmode="lin" valueType="num">
                                      <p:cBhvr additive="base">
                                        <p:cTn id="13" dur="5000"/>
                                        <p:tgtEl>
                                          <p:spTgt spid="10"/>
                                        </p:tgtEl>
                                        <p:attrNameLst>
                                          <p:attrName>ppt_y</p:attrName>
                                        </p:attrNameLst>
                                      </p:cBhvr>
                                      <p:tavLst>
                                        <p:tav tm="0">
                                          <p:val>
                                            <p:strVal val="ppt_y"/>
                                          </p:val>
                                        </p:tav>
                                        <p:tav tm="100000">
                                          <p:val>
                                            <p:strVal val="0-ppt_h/2"/>
                                          </p:val>
                                        </p:tav>
                                      </p:tavLst>
                                    </p:anim>
                                    <p:set>
                                      <p:cBhvr>
                                        <p:cTn id="14" dur="1" fill="hold">
                                          <p:stCondLst>
                                            <p:cond delay="4999"/>
                                          </p:stCondLst>
                                        </p:cTn>
                                        <p:tgtEl>
                                          <p:spTgt spid="10"/>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ppt_x"/>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5000"/>
                                        <p:tgtEl>
                                          <p:spTgt spid="8"/>
                                        </p:tgtEl>
                                        <p:attrNameLst>
                                          <p:attrName>ppt_x</p:attrName>
                                        </p:attrNameLst>
                                      </p:cBhvr>
                                      <p:tavLst>
                                        <p:tav tm="0">
                                          <p:val>
                                            <p:strVal val="ppt_x"/>
                                          </p:val>
                                        </p:tav>
                                        <p:tav tm="100000">
                                          <p:val>
                                            <p:strVal val="ppt_x"/>
                                          </p:val>
                                        </p:tav>
                                      </p:tavLst>
                                    </p:anim>
                                    <p:anim calcmode="lin" valueType="num">
                                      <p:cBhvr additive="base">
                                        <p:cTn id="21" dur="5000"/>
                                        <p:tgtEl>
                                          <p:spTgt spid="8"/>
                                        </p:tgtEl>
                                        <p:attrNameLst>
                                          <p:attrName>ppt_y</p:attrName>
                                        </p:attrNameLst>
                                      </p:cBhvr>
                                      <p:tavLst>
                                        <p:tav tm="0">
                                          <p:val>
                                            <p:strVal val="ppt_y"/>
                                          </p:val>
                                        </p:tav>
                                        <p:tav tm="100000">
                                          <p:val>
                                            <p:strVal val="1+ppt_h/2"/>
                                          </p:val>
                                        </p:tav>
                                      </p:tavLst>
                                    </p:anim>
                                    <p:set>
                                      <p:cBhvr>
                                        <p:cTn id="22" dur="1" fill="hold">
                                          <p:stCondLst>
                                            <p:cond delay="4999"/>
                                          </p:stCondLst>
                                        </p:cTn>
                                        <p:tgtEl>
                                          <p:spTgt spid="8"/>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5000"/>
                                        <p:tgtEl>
                                          <p:spTgt spid="13"/>
                                        </p:tgtEl>
                                        <p:attrNameLst>
                                          <p:attrName>ppt_x</p:attrName>
                                        </p:attrNameLst>
                                      </p:cBhvr>
                                      <p:tavLst>
                                        <p:tav tm="0">
                                          <p:val>
                                            <p:strVal val="ppt_x"/>
                                          </p:val>
                                        </p:tav>
                                        <p:tav tm="100000">
                                          <p:val>
                                            <p:strVal val="ppt_x"/>
                                          </p:val>
                                        </p:tav>
                                      </p:tavLst>
                                    </p:anim>
                                    <p:anim calcmode="lin" valueType="num">
                                      <p:cBhvr additive="base">
                                        <p:cTn id="25" dur="5000"/>
                                        <p:tgtEl>
                                          <p:spTgt spid="13"/>
                                        </p:tgtEl>
                                        <p:attrNameLst>
                                          <p:attrName>ppt_y</p:attrName>
                                        </p:attrNameLst>
                                      </p:cBhvr>
                                      <p:tavLst>
                                        <p:tav tm="0">
                                          <p:val>
                                            <p:strVal val="ppt_y"/>
                                          </p:val>
                                        </p:tav>
                                        <p:tav tm="100000">
                                          <p:val>
                                            <p:strVal val="0-ppt_h/2"/>
                                          </p:val>
                                        </p:tav>
                                      </p:tavLst>
                                    </p:anim>
                                    <p:set>
                                      <p:cBhvr>
                                        <p:cTn id="26" dur="1" fill="hold">
                                          <p:stCondLst>
                                            <p:cond delay="4999"/>
                                          </p:stCondLst>
                                        </p:cTn>
                                        <p:tgtEl>
                                          <p:spTgt spid="13"/>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5000"/>
                                        <p:tgtEl>
                                          <p:spTgt spid="11"/>
                                        </p:tgtEl>
                                        <p:attrNameLst>
                                          <p:attrName>ppt_x</p:attrName>
                                        </p:attrNameLst>
                                      </p:cBhvr>
                                      <p:tavLst>
                                        <p:tav tm="0">
                                          <p:val>
                                            <p:strVal val="ppt_x"/>
                                          </p:val>
                                        </p:tav>
                                        <p:tav tm="100000">
                                          <p:val>
                                            <p:strVal val="ppt_x"/>
                                          </p:val>
                                        </p:tav>
                                      </p:tavLst>
                                    </p:anim>
                                    <p:anim calcmode="lin" valueType="num">
                                      <p:cBhvr additive="base">
                                        <p:cTn id="29" dur="5000"/>
                                        <p:tgtEl>
                                          <p:spTgt spid="11"/>
                                        </p:tgtEl>
                                        <p:attrNameLst>
                                          <p:attrName>ppt_y</p:attrName>
                                        </p:attrNameLst>
                                      </p:cBhvr>
                                      <p:tavLst>
                                        <p:tav tm="0">
                                          <p:val>
                                            <p:strVal val="ppt_y"/>
                                          </p:val>
                                        </p:tav>
                                        <p:tav tm="100000">
                                          <p:val>
                                            <p:strVal val="1+ppt_h/2"/>
                                          </p:val>
                                        </p:tav>
                                      </p:tavLst>
                                    </p:anim>
                                    <p:set>
                                      <p:cBhvr>
                                        <p:cTn id="30" dur="1" fill="hold">
                                          <p:stCondLst>
                                            <p:cond delay="4999"/>
                                          </p:stCondLst>
                                        </p:cTn>
                                        <p:tgtEl>
                                          <p:spTgt spid="11"/>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5000"/>
                                        <p:tgtEl>
                                          <p:spTgt spid="12"/>
                                        </p:tgtEl>
                                        <p:attrNameLst>
                                          <p:attrName>ppt_x</p:attrName>
                                        </p:attrNameLst>
                                      </p:cBhvr>
                                      <p:tavLst>
                                        <p:tav tm="0">
                                          <p:val>
                                            <p:strVal val="ppt_x"/>
                                          </p:val>
                                        </p:tav>
                                        <p:tav tm="100000">
                                          <p:val>
                                            <p:strVal val="ppt_x"/>
                                          </p:val>
                                        </p:tav>
                                      </p:tavLst>
                                    </p:anim>
                                    <p:anim calcmode="lin" valueType="num">
                                      <p:cBhvr additive="base">
                                        <p:cTn id="33" dur="5000"/>
                                        <p:tgtEl>
                                          <p:spTgt spid="12"/>
                                        </p:tgtEl>
                                        <p:attrNameLst>
                                          <p:attrName>ppt_y</p:attrName>
                                        </p:attrNameLst>
                                      </p:cBhvr>
                                      <p:tavLst>
                                        <p:tav tm="0">
                                          <p:val>
                                            <p:strVal val="ppt_y"/>
                                          </p:val>
                                        </p:tav>
                                        <p:tav tm="100000">
                                          <p:val>
                                            <p:strVal val="1+ppt_h/2"/>
                                          </p:val>
                                        </p:tav>
                                      </p:tavLst>
                                    </p:anim>
                                    <p:set>
                                      <p:cBhvr>
                                        <p:cTn id="34" dur="1" fill="hold">
                                          <p:stCondLst>
                                            <p:cond delay="4999"/>
                                          </p:stCondLst>
                                        </p:cTn>
                                        <p:tgtEl>
                                          <p:spTgt spid="12"/>
                                        </p:tgtEl>
                                        <p:attrNameLst>
                                          <p:attrName>style.visibility</p:attrName>
                                        </p:attrNameLst>
                                      </p:cBhvr>
                                      <p:to>
                                        <p:strVal val="hidden"/>
                                      </p:to>
                                    </p:set>
                                  </p:childTnLst>
                                </p:cTn>
                              </p:par>
                              <p:par>
                                <p:cTn id="35" presetID="2" presetClass="exit" presetSubtype="1" fill="hold" grpId="0" nodeType="withEffect">
                                  <p:stCondLst>
                                    <p:cond delay="0"/>
                                  </p:stCondLst>
                                  <p:childTnLst>
                                    <p:anim calcmode="lin" valueType="num">
                                      <p:cBhvr additive="base">
                                        <p:cTn id="36" dur="5000"/>
                                        <p:tgtEl>
                                          <p:spTgt spid="14"/>
                                        </p:tgtEl>
                                        <p:attrNameLst>
                                          <p:attrName>ppt_x</p:attrName>
                                        </p:attrNameLst>
                                      </p:cBhvr>
                                      <p:tavLst>
                                        <p:tav tm="0">
                                          <p:val>
                                            <p:strVal val="ppt_x"/>
                                          </p:val>
                                        </p:tav>
                                        <p:tav tm="100000">
                                          <p:val>
                                            <p:strVal val="ppt_x"/>
                                          </p:val>
                                        </p:tav>
                                      </p:tavLst>
                                    </p:anim>
                                    <p:anim calcmode="lin" valueType="num">
                                      <p:cBhvr additive="base">
                                        <p:cTn id="37" dur="5000"/>
                                        <p:tgtEl>
                                          <p:spTgt spid="14"/>
                                        </p:tgtEl>
                                        <p:attrNameLst>
                                          <p:attrName>ppt_y</p:attrName>
                                        </p:attrNameLst>
                                      </p:cBhvr>
                                      <p:tavLst>
                                        <p:tav tm="0">
                                          <p:val>
                                            <p:strVal val="ppt_y"/>
                                          </p:val>
                                        </p:tav>
                                        <p:tav tm="100000">
                                          <p:val>
                                            <p:strVal val="0-ppt_h/2"/>
                                          </p:val>
                                        </p:tav>
                                      </p:tavLst>
                                    </p:anim>
                                    <p:set>
                                      <p:cBhvr>
                                        <p:cTn id="38" dur="1" fill="hold">
                                          <p:stCondLst>
                                            <p:cond delay="4999"/>
                                          </p:stCondLst>
                                        </p:cTn>
                                        <p:tgtEl>
                                          <p:spTgt spid="14"/>
                                        </p:tgtEl>
                                        <p:attrNameLst>
                                          <p:attrName>style.visibility</p:attrName>
                                        </p:attrNameLst>
                                      </p:cBhvr>
                                      <p:to>
                                        <p:strVal val="hidden"/>
                                      </p:to>
                                    </p:set>
                                  </p:childTnLst>
                                </p:cTn>
                              </p:par>
                              <p:par>
                                <p:cTn id="39" presetID="8" presetClass="exit" presetSubtype="32" fill="hold" grpId="0" nodeType="withEffect">
                                  <p:stCondLst>
                                    <p:cond delay="500"/>
                                  </p:stCondLst>
                                  <p:childTnLst>
                                    <p:animEffect transition="out" filter="diamond(out)">
                                      <p:cBhvr>
                                        <p:cTn id="40" dur="5000"/>
                                        <p:tgtEl>
                                          <p:spTgt spid="4"/>
                                        </p:tgtEl>
                                      </p:cBhvr>
                                    </p:animEffect>
                                    <p:set>
                                      <p:cBhvr>
                                        <p:cTn id="41" dur="1" fill="hold">
                                          <p:stCondLst>
                                            <p:cond delay="4999"/>
                                          </p:stCondLst>
                                        </p:cTn>
                                        <p:tgtEl>
                                          <p:spTgt spid="4"/>
                                        </p:tgtEl>
                                        <p:attrNameLst>
                                          <p:attrName>style.visibility</p:attrName>
                                        </p:attrNameLst>
                                      </p:cBhvr>
                                      <p:to>
                                        <p:strVal val="hidden"/>
                                      </p:to>
                                    </p:set>
                                  </p:childTnLst>
                                </p:cTn>
                              </p:par>
                              <p:par>
                                <p:cTn id="42" presetID="8" presetClass="exit" presetSubtype="32" fill="hold" grpId="0" nodeType="withEffect">
                                  <p:stCondLst>
                                    <p:cond delay="500"/>
                                  </p:stCondLst>
                                  <p:childTnLst>
                                    <p:animEffect transition="out" filter="diamond(out)">
                                      <p:cBhvr>
                                        <p:cTn id="43" dur="5000"/>
                                        <p:tgtEl>
                                          <p:spTgt spid="5"/>
                                        </p:tgtEl>
                                      </p:cBhvr>
                                    </p:animEffect>
                                    <p:set>
                                      <p:cBhvr>
                                        <p:cTn id="44" dur="1" fill="hold">
                                          <p:stCondLst>
                                            <p:cond delay="4999"/>
                                          </p:stCondLst>
                                        </p:cTn>
                                        <p:tgtEl>
                                          <p:spTgt spid="5"/>
                                        </p:tgtEl>
                                        <p:attrNameLst>
                                          <p:attrName>style.visibility</p:attrName>
                                        </p:attrNameLst>
                                      </p:cBhvr>
                                      <p:to>
                                        <p:strVal val="hidden"/>
                                      </p:to>
                                    </p:set>
                                  </p:childTnLst>
                                </p:cTn>
                              </p:par>
                              <p:par>
                                <p:cTn id="45" presetID="8" presetClass="exit" presetSubtype="32" fill="hold" grpId="0" nodeType="withEffect">
                                  <p:stCondLst>
                                    <p:cond delay="500"/>
                                  </p:stCondLst>
                                  <p:childTnLst>
                                    <p:animEffect transition="out" filter="diamond(out)">
                                      <p:cBhvr>
                                        <p:cTn id="46" dur="5000"/>
                                        <p:tgtEl>
                                          <p:spTgt spid="6"/>
                                        </p:tgtEl>
                                      </p:cBhvr>
                                    </p:animEffect>
                                    <p:set>
                                      <p:cBhvr>
                                        <p:cTn id="47" dur="1" fill="hold">
                                          <p:stCondLst>
                                            <p:cond delay="4999"/>
                                          </p:stCondLst>
                                        </p:cTn>
                                        <p:tgtEl>
                                          <p:spTgt spid="6"/>
                                        </p:tgtEl>
                                        <p:attrNameLst>
                                          <p:attrName>style.visibility</p:attrName>
                                        </p:attrNameLst>
                                      </p:cBhvr>
                                      <p:to>
                                        <p:strVal val="hidden"/>
                                      </p:to>
                                    </p:set>
                                  </p:childTnLst>
                                </p:cTn>
                              </p:par>
                              <p:par>
                                <p:cTn id="48" presetID="8" presetClass="entr" presetSubtype="32" fill="hold" nodeType="withEffect">
                                  <p:stCondLst>
                                    <p:cond delay="500"/>
                                  </p:stCondLst>
                                  <p:childTnLst>
                                    <p:set>
                                      <p:cBhvr>
                                        <p:cTn id="49" dur="1" fill="hold">
                                          <p:stCondLst>
                                            <p:cond delay="0"/>
                                          </p:stCondLst>
                                        </p:cTn>
                                        <p:tgtEl>
                                          <p:spTgt spid="4097"/>
                                        </p:tgtEl>
                                        <p:attrNameLst>
                                          <p:attrName>style.visibility</p:attrName>
                                        </p:attrNameLst>
                                      </p:cBhvr>
                                      <p:to>
                                        <p:strVal val="visible"/>
                                      </p:to>
                                    </p:set>
                                    <p:animEffect transition="in" filter="diamond(out)">
                                      <p:cBhvr>
                                        <p:cTn id="50" dur="5000"/>
                                        <p:tgtEl>
                                          <p:spTgt spid="4097"/>
                                        </p:tgtEl>
                                      </p:cBhvr>
                                    </p:animEffect>
                                  </p:childTnLst>
                                </p:cTn>
                              </p:par>
                              <p:par>
                                <p:cTn id="51" presetID="10" presetClass="entr" presetSubtype="0" fill="hold" grpId="0" nodeType="withEffect">
                                  <p:stCondLst>
                                    <p:cond delay="2000"/>
                                  </p:stCondLst>
                                  <p:iterate type="wd">
                                    <p:tmPct val="10000"/>
                                  </p:iterate>
                                  <p:childTnLst>
                                    <p:set>
                                      <p:cBhvr>
                                        <p:cTn id="52" dur="1" fill="hold">
                                          <p:stCondLst>
                                            <p:cond delay="0"/>
                                          </p:stCondLst>
                                        </p:cTn>
                                        <p:tgtEl>
                                          <p:spTgt spid="3"/>
                                        </p:tgtEl>
                                        <p:attrNameLst>
                                          <p:attrName>style.visibility</p:attrName>
                                        </p:attrNameLst>
                                      </p:cBhvr>
                                      <p:to>
                                        <p:strVal val="visible"/>
                                      </p:to>
                                    </p:set>
                                    <p:animEffect transition="in" filter="fade">
                                      <p:cBhvr>
                                        <p:cTn id="5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5" grpId="0" animBg="1"/>
      <p:bldP spid="4"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3" name="Picture 1" descr="D:\Nueva carpeta\PPS DE CREACION PROPIA - EXCLUSIVOS\- Convención de los Heridos de Amor\Imágenes\sleza_na_sheke_5981.jpg"/>
          <p:cNvPicPr>
            <a:picLocks noChangeAspect="1" noChangeArrowheads="1"/>
          </p:cNvPicPr>
          <p:nvPr/>
        </p:nvPicPr>
        <p:blipFill>
          <a:blip r:embed="rId2" cstate="print"/>
          <a:srcRect/>
          <a:stretch>
            <a:fillRect/>
          </a:stretch>
        </p:blipFill>
        <p:spPr bwMode="auto">
          <a:xfrm>
            <a:off x="0" y="-6350"/>
            <a:ext cx="9150350" cy="6870700"/>
          </a:xfrm>
          <a:prstGeom prst="rect">
            <a:avLst/>
          </a:prstGeom>
          <a:noFill/>
        </p:spPr>
      </p:pic>
      <p:sp>
        <p:nvSpPr>
          <p:cNvPr id="2" name="1 Rectángulo"/>
          <p:cNvSpPr/>
          <p:nvPr/>
        </p:nvSpPr>
        <p:spPr>
          <a:xfrm>
            <a:off x="5724128" y="3861048"/>
            <a:ext cx="3150096" cy="2554545"/>
          </a:xfrm>
          <a:prstGeom prst="rect">
            <a:avLst/>
          </a:prstGeom>
        </p:spPr>
        <p:txBody>
          <a:bodyPr wrap="square">
            <a:spAutoFit/>
          </a:bodyPr>
          <a:lstStyle/>
          <a:p>
            <a:pPr algn="ctr"/>
            <a:r>
              <a:rPr lang="es-ES" sz="3200" dirty="0">
                <a:solidFill>
                  <a:srgbClr val="FDC79B"/>
                </a:solidFill>
                <a:effectLst>
                  <a:glow rad="63500">
                    <a:srgbClr val="261500">
                      <a:alpha val="40000"/>
                    </a:srgbClr>
                  </a:glow>
                  <a:outerShdw blurRad="38100" dist="38100" dir="2700000" algn="tl">
                    <a:srgbClr val="000000">
                      <a:alpha val="43137"/>
                    </a:srgbClr>
                  </a:outerShdw>
                </a:effectLst>
                <a:latin typeface="Vivaldi" pitchFamily="66" charset="0"/>
              </a:rPr>
              <a:t>Se debe sufrir con intensidad, evitando radicalmente las drogas, los calmantes o las oraciones a los santos. </a:t>
            </a:r>
          </a:p>
        </p:txBody>
      </p:sp>
      <p:grpSp>
        <p:nvGrpSpPr>
          <p:cNvPr id="6" name="12 Grupo"/>
          <p:cNvGrpSpPr/>
          <p:nvPr/>
        </p:nvGrpSpPr>
        <p:grpSpPr>
          <a:xfrm>
            <a:off x="0" y="0"/>
            <a:ext cx="9144000" cy="6858000"/>
            <a:chOff x="611560" y="836712"/>
            <a:chExt cx="3600400" cy="5032176"/>
          </a:xfrm>
          <a:solidFill>
            <a:srgbClr val="502800"/>
          </a:solidFill>
        </p:grpSpPr>
        <p:sp>
          <p:nvSpPr>
            <p:cNvPr id="7" name="6 Triángulo isósceles"/>
            <p:cNvSpPr/>
            <p:nvPr/>
          </p:nvSpPr>
          <p:spPr>
            <a:xfrm flipV="1">
              <a:off x="611560" y="836712"/>
              <a:ext cx="3600400" cy="25922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611560" y="3429000"/>
              <a:ext cx="3600400" cy="24398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074" name="Picture 2" descr="D:\Nueva carpeta\PPS DE CREACION PROPIA - EXCLUSIVOS\- Convención de los Heridos de Amor\Imágenes\Cover-Buenas-Noticias-Beber-una-copa-de-Vino-al-Dia.jpg"/>
          <p:cNvPicPr>
            <a:picLocks noChangeAspect="1" noChangeArrowheads="1"/>
          </p:cNvPicPr>
          <p:nvPr/>
        </p:nvPicPr>
        <p:blipFill>
          <a:blip r:embed="rId3" cstate="print"/>
          <a:srcRect/>
          <a:stretch>
            <a:fillRect/>
          </a:stretch>
        </p:blipFill>
        <p:spPr bwMode="auto">
          <a:xfrm>
            <a:off x="-6350" y="0"/>
            <a:ext cx="9150350" cy="6864350"/>
          </a:xfrm>
          <a:prstGeom prst="rect">
            <a:avLst/>
          </a:prstGeom>
          <a:noFill/>
        </p:spPr>
      </p:pic>
      <p:sp>
        <p:nvSpPr>
          <p:cNvPr id="3" name="2 Rectángulo"/>
          <p:cNvSpPr/>
          <p:nvPr/>
        </p:nvSpPr>
        <p:spPr>
          <a:xfrm>
            <a:off x="323528" y="4509120"/>
            <a:ext cx="3168352" cy="1569660"/>
          </a:xfrm>
          <a:prstGeom prst="rect">
            <a:avLst/>
          </a:prstGeom>
        </p:spPr>
        <p:txBody>
          <a:bodyPr wrap="square">
            <a:spAutoFit/>
          </a:bodyPr>
          <a:lstStyle/>
          <a:p>
            <a:pPr algn="ctr"/>
            <a:r>
              <a:rPr lang="es-ES" sz="3200" dirty="0" smtClean="0">
                <a:solidFill>
                  <a:schemeClr val="bg1"/>
                </a:solidFill>
                <a:effectLst>
                  <a:glow rad="63500">
                    <a:srgbClr val="000000"/>
                  </a:glow>
                  <a:outerShdw blurRad="38100" dist="38100" dir="2700000" algn="tl">
                    <a:srgbClr val="000000">
                      <a:alpha val="43137"/>
                    </a:srgbClr>
                  </a:outerShdw>
                </a:effectLst>
                <a:latin typeface="Vivaldi" pitchFamily="66" charset="0"/>
              </a:rPr>
              <a:t>En cuanto al alcohol, sólo serán permitidos dos vasos de vino diarios. </a:t>
            </a:r>
            <a:endParaRPr lang="es-ES" sz="3200" dirty="0">
              <a:solidFill>
                <a:schemeClr val="bg1"/>
              </a:solidFill>
              <a:effectLst>
                <a:glow rad="63500">
                  <a:srgbClr val="000000"/>
                </a:glow>
                <a:outerShdw blurRad="38100" dist="38100" dir="2700000" algn="tl">
                  <a:srgbClr val="000000">
                    <a:alpha val="43137"/>
                  </a:srgbClr>
                </a:outerShdw>
              </a:effectLst>
              <a:latin typeface="Vivaldi" pitchFamily="66" charset="0"/>
            </a:endParaRPr>
          </a:p>
        </p:txBody>
      </p:sp>
      <p:sp>
        <p:nvSpPr>
          <p:cNvPr id="9" name="8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8" presetClass="exit" presetSubtype="32" fill="hold" nodeType="withEffect">
                                  <p:stCondLst>
                                    <p:cond delay="0"/>
                                  </p:stCondLst>
                                  <p:childTnLst>
                                    <p:animEffect transition="out" filter="diamond(out)">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16" presetClass="entr" presetSubtype="37" fill="hold" nodeType="withEffect">
                                  <p:stCondLst>
                                    <p:cond delay="0"/>
                                  </p:stCondLst>
                                  <p:childTnLst>
                                    <p:set>
                                      <p:cBhvr>
                                        <p:cTn id="11" dur="1" fill="hold">
                                          <p:stCondLst>
                                            <p:cond delay="0"/>
                                          </p:stCondLst>
                                        </p:cTn>
                                        <p:tgtEl>
                                          <p:spTgt spid="3073"/>
                                        </p:tgtEl>
                                        <p:attrNameLst>
                                          <p:attrName>style.visibility</p:attrName>
                                        </p:attrNameLst>
                                      </p:cBhvr>
                                      <p:to>
                                        <p:strVal val="visible"/>
                                      </p:to>
                                    </p:set>
                                    <p:animEffect transition="in" filter="barn(outVertical)">
                                      <p:cBhvr>
                                        <p:cTn id="12" dur="5000"/>
                                        <p:tgtEl>
                                          <p:spTgt spid="3073"/>
                                        </p:tgtEl>
                                      </p:cBhvr>
                                    </p:animEffect>
                                  </p:childTnLst>
                                </p:cTn>
                              </p:par>
                              <p:par>
                                <p:cTn id="13" presetID="8" presetClass="entr" presetSubtype="16" fill="hold" nodeType="withEffect">
                                  <p:stCondLst>
                                    <p:cond delay="0"/>
                                  </p:stCondLst>
                                  <p:childTnLst>
                                    <p:set>
                                      <p:cBhvr>
                                        <p:cTn id="14" dur="1" fill="hold">
                                          <p:stCondLst>
                                            <p:cond delay="0"/>
                                          </p:stCondLst>
                                        </p:cTn>
                                        <p:tgtEl>
                                          <p:spTgt spid="3073"/>
                                        </p:tgtEl>
                                        <p:attrNameLst>
                                          <p:attrName>style.visibility</p:attrName>
                                        </p:attrNameLst>
                                      </p:cBhvr>
                                      <p:to>
                                        <p:strVal val="visible"/>
                                      </p:to>
                                    </p:set>
                                    <p:animEffect transition="in" filter="diamond(in)">
                                      <p:cBhvr>
                                        <p:cTn id="15" dur="5000"/>
                                        <p:tgtEl>
                                          <p:spTgt spid="3073"/>
                                        </p:tgtEl>
                                      </p:cBhvr>
                                    </p:animEffect>
                                  </p:childTnLst>
                                </p:cTn>
                              </p:par>
                              <p:par>
                                <p:cTn id="16" presetID="10" presetClass="entr" presetSubtype="0" fill="hold" grpId="0" nodeType="withEffect">
                                  <p:stCondLst>
                                    <p:cond delay="2500"/>
                                  </p:stCondLst>
                                  <p:iterate type="wd">
                                    <p:tmPct val="10000"/>
                                  </p:iterate>
                                  <p:childTnLst>
                                    <p:set>
                                      <p:cBhvr>
                                        <p:cTn id="17" dur="1" fill="hold">
                                          <p:stCondLst>
                                            <p:cond delay="0"/>
                                          </p:stCondLst>
                                        </p:cTn>
                                        <p:tgtEl>
                                          <p:spTgt spid="2"/>
                                        </p:tgtEl>
                                        <p:attrNameLst>
                                          <p:attrName>style.visibility</p:attrName>
                                        </p:attrNameLst>
                                      </p:cBhvr>
                                      <p:to>
                                        <p:strVal val="visible"/>
                                      </p:to>
                                    </p:set>
                                    <p:animEffect transition="in" filter="fade">
                                      <p:cBhvr>
                                        <p:cTn id="18" dur="2000"/>
                                        <p:tgtEl>
                                          <p:spTgt spid="2"/>
                                        </p:tgtEl>
                                      </p:cBhvr>
                                    </p:animEffect>
                                  </p:childTnLst>
                                </p:cTn>
                              </p:par>
                              <p:par>
                                <p:cTn id="19" presetID="42" presetClass="entr" presetSubtype="0" fill="hold" nodeType="withEffect">
                                  <p:stCondLst>
                                    <p:cond delay="12000"/>
                                  </p:stCondLst>
                                  <p:childTnLst>
                                    <p:set>
                                      <p:cBhvr>
                                        <p:cTn id="20" dur="1" fill="hold">
                                          <p:stCondLst>
                                            <p:cond delay="0"/>
                                          </p:stCondLst>
                                        </p:cTn>
                                        <p:tgtEl>
                                          <p:spTgt spid="3074"/>
                                        </p:tgtEl>
                                        <p:attrNameLst>
                                          <p:attrName>style.visibility</p:attrName>
                                        </p:attrNameLst>
                                      </p:cBhvr>
                                      <p:to>
                                        <p:strVal val="visible"/>
                                      </p:to>
                                    </p:set>
                                    <p:animEffect transition="in" filter="fade">
                                      <p:cBhvr>
                                        <p:cTn id="21" dur="5000"/>
                                        <p:tgtEl>
                                          <p:spTgt spid="3074"/>
                                        </p:tgtEl>
                                      </p:cBhvr>
                                    </p:animEffect>
                                    <p:anim calcmode="lin" valueType="num">
                                      <p:cBhvr>
                                        <p:cTn id="22" dur="5000" fill="hold"/>
                                        <p:tgtEl>
                                          <p:spTgt spid="3074"/>
                                        </p:tgtEl>
                                        <p:attrNameLst>
                                          <p:attrName>ppt_x</p:attrName>
                                        </p:attrNameLst>
                                      </p:cBhvr>
                                      <p:tavLst>
                                        <p:tav tm="0">
                                          <p:val>
                                            <p:strVal val="#ppt_x"/>
                                          </p:val>
                                        </p:tav>
                                        <p:tav tm="100000">
                                          <p:val>
                                            <p:strVal val="#ppt_x"/>
                                          </p:val>
                                        </p:tav>
                                      </p:tavLst>
                                    </p:anim>
                                    <p:anim calcmode="lin" valueType="num">
                                      <p:cBhvr>
                                        <p:cTn id="23" dur="5000" fill="hold"/>
                                        <p:tgtEl>
                                          <p:spTgt spid="3074"/>
                                        </p:tgtEl>
                                        <p:attrNameLst>
                                          <p:attrName>ppt_y</p:attrName>
                                        </p:attrNameLst>
                                      </p:cBhvr>
                                      <p:tavLst>
                                        <p:tav tm="0">
                                          <p:val>
                                            <p:strVal val="#ppt_y+.1"/>
                                          </p:val>
                                        </p:tav>
                                        <p:tav tm="100000">
                                          <p:val>
                                            <p:strVal val="#ppt_y"/>
                                          </p:val>
                                        </p:tav>
                                      </p:tavLst>
                                    </p:anim>
                                  </p:childTnLst>
                                </p:cTn>
                              </p:par>
                              <p:par>
                                <p:cTn id="24" presetID="10" presetClass="entr" presetSubtype="0" fill="hold" grpId="0" nodeType="withEffect">
                                  <p:stCondLst>
                                    <p:cond delay="14000"/>
                                  </p:stCondLst>
                                  <p:iterate type="wd">
                                    <p:tmPct val="10000"/>
                                  </p:iterate>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4D422D"/>
        </a:solidFill>
        <a:effectLst/>
      </p:bgPr>
    </p:bg>
    <p:spTree>
      <p:nvGrpSpPr>
        <p:cNvPr id="1" name=""/>
        <p:cNvGrpSpPr/>
        <p:nvPr/>
      </p:nvGrpSpPr>
      <p:grpSpPr>
        <a:xfrm>
          <a:off x="0" y="0"/>
          <a:ext cx="0" cy="0"/>
          <a:chOff x="0" y="0"/>
          <a:chExt cx="0" cy="0"/>
        </a:xfrm>
      </p:grpSpPr>
      <p:pic>
        <p:nvPicPr>
          <p:cNvPr id="35842" name="Picture 2" descr="D:\Nueva carpeta\PPS DE CREACION PROPIA - EXCLUSIVOS\- Convención de los Heridos de Amor\Imágenes\Wiki-background+angel-1897094_960_720+heart-1875356_960_72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Rectangle 1"/>
          <p:cNvSpPr>
            <a:spLocks noChangeArrowheads="1"/>
          </p:cNvSpPr>
          <p:nvPr/>
        </p:nvSpPr>
        <p:spPr bwMode="auto">
          <a:xfrm>
            <a:off x="2051720" y="2339008"/>
            <a:ext cx="4896544"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5400" b="1" i="0" u="none" strike="noStrike" cap="none" normalizeH="0" baseline="0" dirty="0" smtClean="0">
                <a:ln>
                  <a:solidFill>
                    <a:srgbClr val="9E0000"/>
                  </a:solidFill>
                </a:ln>
                <a:solidFill>
                  <a:srgbClr val="FF0000"/>
                </a:solidFill>
                <a:effectLst>
                  <a:outerShdw blurRad="38100" dist="38100" dir="2700000" algn="tl">
                    <a:srgbClr val="000000">
                      <a:alpha val="43137"/>
                    </a:srgbClr>
                  </a:outerShdw>
                </a:effectLst>
                <a:latin typeface="Old English Text MT" pitchFamily="66" charset="0"/>
                <a:ea typeface="Times New Roman" pitchFamily="18" charset="0"/>
                <a:cs typeface="Times New Roman" pitchFamily="18" charset="0"/>
              </a:rPr>
              <a:t>Consideraciones finales:</a:t>
            </a:r>
            <a:endParaRPr kumimoji="0" lang="es-ES" sz="5400" b="1" i="0" u="none" strike="noStrike" cap="none" normalizeH="0" baseline="0" dirty="0" smtClean="0">
              <a:ln>
                <a:solidFill>
                  <a:srgbClr val="9E0000"/>
                </a:solidFill>
              </a:ln>
              <a:solidFill>
                <a:srgbClr val="FF0000"/>
              </a:solidFill>
              <a:effectLst>
                <a:outerShdw blurRad="38100" dist="38100" dir="2700000" algn="tl">
                  <a:srgbClr val="000000">
                    <a:alpha val="43137"/>
                  </a:srgbClr>
                </a:outerShdw>
              </a:effectLst>
              <a:latin typeface="Old English Text MT" pitchFamily="66" charset="0"/>
              <a:cs typeface="Arial" pitchFamily="34" charset="0"/>
            </a:endParaRPr>
          </a:p>
        </p:txBody>
      </p:sp>
      <p:sp>
        <p:nvSpPr>
          <p:cNvPr id="4" name="3 Rectángulo"/>
          <p:cNvSpPr/>
          <p:nvPr/>
        </p:nvSpPr>
        <p:spPr>
          <a:xfrm>
            <a:off x="0" y="0"/>
            <a:ext cx="9144000" cy="6858000"/>
          </a:xfrm>
          <a:prstGeom prst="rect">
            <a:avLst/>
          </a:prstGeom>
          <a:solidFill>
            <a:srgbClr val="6A5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7999"/>
          </a:xfrm>
          <a:prstGeom prst="rect">
            <a:avLst/>
          </a:prstGeom>
          <a:solidFill>
            <a:srgbClr val="837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82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4" presetClass="exit" presetSubtype="32" fill="hold" grpId="0" nodeType="withEffect">
                                  <p:stCondLst>
                                    <p:cond delay="1000"/>
                                  </p:stCondLst>
                                  <p:childTnLst>
                                    <p:animEffect transition="out" filter="box(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4" presetClass="exit" presetSubtype="32" fill="hold" grpId="0" nodeType="withEffect">
                                  <p:stCondLst>
                                    <p:cond delay="2000"/>
                                  </p:stCondLst>
                                  <p:childTnLst>
                                    <p:animEffect transition="out" filter="box(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4" presetClass="entr" presetSubtype="32" fill="hold" nodeType="withEffect">
                                  <p:stCondLst>
                                    <p:cond delay="3000"/>
                                  </p:stCondLst>
                                  <p:childTnLst>
                                    <p:set>
                                      <p:cBhvr>
                                        <p:cTn id="17" dur="1" fill="hold">
                                          <p:stCondLst>
                                            <p:cond delay="0"/>
                                          </p:stCondLst>
                                        </p:cTn>
                                        <p:tgtEl>
                                          <p:spTgt spid="35842"/>
                                        </p:tgtEl>
                                        <p:attrNameLst>
                                          <p:attrName>style.visibility</p:attrName>
                                        </p:attrNameLst>
                                      </p:cBhvr>
                                      <p:to>
                                        <p:strVal val="visible"/>
                                      </p:to>
                                    </p:set>
                                    <p:animEffect transition="in" filter="box(out)">
                                      <p:cBhvr>
                                        <p:cTn id="18" dur="5000"/>
                                        <p:tgtEl>
                                          <p:spTgt spid="35842"/>
                                        </p:tgtEl>
                                      </p:cBhvr>
                                    </p:animEffect>
                                  </p:childTnLst>
                                </p:cTn>
                              </p:par>
                              <p:par>
                                <p:cTn id="19" presetID="40" presetClass="entr" presetSubtype="0" fill="hold" grpId="0" nodeType="withEffect">
                                  <p:stCondLst>
                                    <p:cond delay="550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A5A3E"/>
        </a:solidFill>
        <a:effectLst/>
      </p:bgPr>
    </p:bg>
    <p:spTree>
      <p:nvGrpSpPr>
        <p:cNvPr id="1" name=""/>
        <p:cNvGrpSpPr/>
        <p:nvPr/>
      </p:nvGrpSpPr>
      <p:grpSpPr>
        <a:xfrm>
          <a:off x="0" y="0"/>
          <a:ext cx="0" cy="0"/>
          <a:chOff x="0" y="0"/>
          <a:chExt cx="0" cy="0"/>
        </a:xfrm>
      </p:grpSpPr>
      <p:sp>
        <p:nvSpPr>
          <p:cNvPr id="5" name="4 Rectángulo"/>
          <p:cNvSpPr/>
          <p:nvPr/>
        </p:nvSpPr>
        <p:spPr>
          <a:xfrm>
            <a:off x="0" y="0"/>
            <a:ext cx="9144000" cy="6858000"/>
          </a:xfrm>
          <a:prstGeom prst="rect">
            <a:avLst/>
          </a:prstGeom>
          <a:solidFill>
            <a:srgbClr val="AA9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D:\Nueva carpeta\PPS DE CREACION PROPIA - EXCLUSIVOS\- Convención de los Heridos de Amor\Imágenes\relato.jpg"/>
          <p:cNvPicPr>
            <a:picLocks noChangeAspect="1" noChangeArrowheads="1"/>
          </p:cNvPicPr>
          <p:nvPr/>
        </p:nvPicPr>
        <p:blipFill>
          <a:blip r:embed="rId2" cstate="print"/>
          <a:srcRect/>
          <a:stretch>
            <a:fillRect/>
          </a:stretch>
        </p:blipFill>
        <p:spPr bwMode="auto">
          <a:xfrm>
            <a:off x="0" y="-6350"/>
            <a:ext cx="9144000" cy="6864350"/>
          </a:xfrm>
          <a:prstGeom prst="rect">
            <a:avLst/>
          </a:prstGeom>
          <a:noFill/>
        </p:spPr>
      </p:pic>
      <p:sp>
        <p:nvSpPr>
          <p:cNvPr id="3" name="2 Rectángulo"/>
          <p:cNvSpPr/>
          <p:nvPr/>
        </p:nvSpPr>
        <p:spPr>
          <a:xfrm>
            <a:off x="467544" y="332656"/>
            <a:ext cx="3312368" cy="2062103"/>
          </a:xfrm>
          <a:prstGeom prst="rect">
            <a:avLst/>
          </a:prstGeom>
        </p:spPr>
        <p:txBody>
          <a:bodyPr wrap="square">
            <a:spAutoFit/>
          </a:bodyPr>
          <a:lstStyle/>
          <a:p>
            <a:r>
              <a:rPr lang="es-ES" sz="3200" dirty="0">
                <a:ln>
                  <a:solidFill>
                    <a:srgbClr val="FFE4AF"/>
                  </a:solidFill>
                </a:ln>
                <a:solidFill>
                  <a:srgbClr val="663300"/>
                </a:solidFill>
                <a:effectLst>
                  <a:outerShdw blurRad="38100" dist="38100" dir="2700000" algn="tl">
                    <a:srgbClr val="000000">
                      <a:alpha val="43137"/>
                    </a:srgbClr>
                  </a:outerShdw>
                </a:effectLst>
                <a:latin typeface="Vivaldi" pitchFamily="66" charset="0"/>
              </a:rPr>
              <a:t>Los heridos por el amor, al contrario de los heridos en conflictos armados, no son víctimas ni verdugos. </a:t>
            </a:r>
          </a:p>
        </p:txBody>
      </p:sp>
      <p:sp>
        <p:nvSpPr>
          <p:cNvPr id="6" name="5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checkerboard(across)">
                                      <p:cBhvr>
                                        <p:cTn id="9" dur="5000"/>
                                        <p:tgtEl>
                                          <p:spTgt spid="5"/>
                                        </p:tgtEl>
                                      </p:cBhvr>
                                    </p:animEffect>
                                  </p:childTnLst>
                                </p:cTn>
                              </p:par>
                              <p:par>
                                <p:cTn id="10" presetID="5" presetClass="entr" presetSubtype="5"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heckerboard(down)">
                                      <p:cBhvr>
                                        <p:cTn id="12" dur="5000"/>
                                        <p:tgtEl>
                                          <p:spTgt spid="1026"/>
                                        </p:tgtEl>
                                      </p:cBhvr>
                                    </p:animEffect>
                                  </p:childTnLst>
                                </p:cTn>
                              </p:par>
                              <p:par>
                                <p:cTn id="13" presetID="10" presetClass="entr" presetSubtype="0" fill="hold" grpId="0" nodeType="withEffect">
                                  <p:stCondLst>
                                    <p:cond delay="2500"/>
                                  </p:stCondLst>
                                  <p:iterate type="wd">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9AF8D"/>
        </a:solidFill>
        <a:effectLst/>
      </p:bgPr>
    </p:bg>
    <p:spTree>
      <p:nvGrpSpPr>
        <p:cNvPr id="1" name=""/>
        <p:cNvGrpSpPr/>
        <p:nvPr/>
      </p:nvGrpSpPr>
      <p:grpSpPr>
        <a:xfrm>
          <a:off x="0" y="0"/>
          <a:ext cx="0" cy="0"/>
          <a:chOff x="0" y="0"/>
          <a:chExt cx="0" cy="0"/>
        </a:xfrm>
      </p:grpSpPr>
      <p:pic>
        <p:nvPicPr>
          <p:cNvPr id="1027" name="Picture 3" descr="D:\Nueva carpeta\PPS DE CREACION PROPIA - EXCLUSIVOS\- Convención de los Heridos de Amor\Imágenes\25 - 2400210.jpg"/>
          <p:cNvPicPr>
            <a:picLocks noChangeAspect="1" noChangeArrowheads="1"/>
          </p:cNvPicPr>
          <p:nvPr/>
        </p:nvPicPr>
        <p:blipFill>
          <a:blip r:embed="rId2" cstate="print"/>
          <a:srcRect/>
          <a:stretch>
            <a:fillRect/>
          </a:stretch>
        </p:blipFill>
        <p:spPr bwMode="auto">
          <a:xfrm>
            <a:off x="26988" y="0"/>
            <a:ext cx="9117011" cy="6864350"/>
          </a:xfrm>
          <a:prstGeom prst="rect">
            <a:avLst/>
          </a:prstGeom>
          <a:noFill/>
        </p:spPr>
      </p:pic>
      <p:pic>
        <p:nvPicPr>
          <p:cNvPr id="1026" name="Picture 2" descr="D:\Nueva carpeta\PPS DE CREACION PROPIA - EXCLUSIVOS\- Convención de los Heridos de Amor\Imágenes\25 - 2400210.jpg"/>
          <p:cNvPicPr>
            <a:picLocks noChangeAspect="1" noChangeArrowheads="1"/>
          </p:cNvPicPr>
          <p:nvPr/>
        </p:nvPicPr>
        <p:blipFill>
          <a:blip r:embed="rId2" cstate="print"/>
          <a:srcRect/>
          <a:stretch>
            <a:fillRect/>
          </a:stretch>
        </p:blipFill>
        <p:spPr bwMode="auto">
          <a:xfrm>
            <a:off x="55563" y="0"/>
            <a:ext cx="9088437" cy="6858000"/>
          </a:xfrm>
          <a:prstGeom prst="rect">
            <a:avLst/>
          </a:prstGeom>
          <a:noFill/>
        </p:spPr>
      </p:pic>
      <p:pic>
        <p:nvPicPr>
          <p:cNvPr id="2050" name="Picture 2" descr="D:\Nueva carpeta\PPS DE CREACION PROPIA - EXCLUSIVOS\- Convención de los Heridos de Amor\Imágenes\2400210.jpg"/>
          <p:cNvPicPr>
            <a:picLocks noChangeAspect="1" noChangeArrowheads="1"/>
          </p:cNvPicPr>
          <p:nvPr/>
        </p:nvPicPr>
        <p:blipFill>
          <a:blip r:embed="rId2" cstate="print"/>
          <a:srcRect/>
          <a:stretch>
            <a:fillRect/>
          </a:stretch>
        </p:blipFill>
        <p:spPr bwMode="auto">
          <a:xfrm>
            <a:off x="28575" y="0"/>
            <a:ext cx="9115425" cy="6858000"/>
          </a:xfrm>
          <a:prstGeom prst="rect">
            <a:avLst/>
          </a:prstGeom>
          <a:noFill/>
        </p:spPr>
      </p:pic>
      <p:sp>
        <p:nvSpPr>
          <p:cNvPr id="3" name="2 Rectángulo"/>
          <p:cNvSpPr/>
          <p:nvPr/>
        </p:nvSpPr>
        <p:spPr>
          <a:xfrm>
            <a:off x="4355976" y="404664"/>
            <a:ext cx="4176464" cy="2062103"/>
          </a:xfrm>
          <a:prstGeom prst="rect">
            <a:avLst/>
          </a:prstGeom>
        </p:spPr>
        <p:txBody>
          <a:bodyPr wrap="square">
            <a:spAutoFit/>
          </a:bodyPr>
          <a:lstStyle/>
          <a:p>
            <a:r>
              <a:rPr lang="es-ES" sz="3200" dirty="0">
                <a:ln>
                  <a:solidFill>
                    <a:srgbClr val="FFE4AF"/>
                  </a:solidFill>
                </a:ln>
                <a:solidFill>
                  <a:srgbClr val="663300"/>
                </a:solidFill>
                <a:effectLst>
                  <a:outerShdw blurRad="38100" dist="38100" dir="2700000" algn="tl">
                    <a:srgbClr val="000000">
                      <a:alpha val="43137"/>
                    </a:srgbClr>
                  </a:outerShdw>
                </a:effectLst>
                <a:latin typeface="Vivaldi" pitchFamily="66" charset="0"/>
              </a:rPr>
              <a:t>Optaron por algo que forma parte de la vida, y deben asumir, por consiguiente, la agonía y el éxtasis de su elección. </a:t>
            </a:r>
          </a:p>
        </p:txBody>
      </p:sp>
      <p:sp>
        <p:nvSpPr>
          <p:cNvPr id="6" name="5 Rectángulo"/>
          <p:cNvSpPr/>
          <p:nvPr/>
        </p:nvSpPr>
        <p:spPr>
          <a:xfrm>
            <a:off x="0" y="0"/>
            <a:ext cx="9144000" cy="6858000"/>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1027"/>
                                        </p:tgtEl>
                                        <p:attrNameLst>
                                          <p:attrName>style.visibility</p:attrName>
                                        </p:attrNameLst>
                                      </p:cBhvr>
                                      <p:to>
                                        <p:strVal val="visible"/>
                                      </p:to>
                                    </p:set>
                                    <p:anim calcmode="lin" valueType="num">
                                      <p:cBhvr>
                                        <p:cTn id="9" dur="5000" fill="hold"/>
                                        <p:tgtEl>
                                          <p:spTgt spid="1027"/>
                                        </p:tgtEl>
                                        <p:attrNameLst>
                                          <p:attrName>ppt_x</p:attrName>
                                        </p:attrNameLst>
                                      </p:cBhvr>
                                      <p:tavLst>
                                        <p:tav tm="0">
                                          <p:val>
                                            <p:strVal val="#ppt_x-#ppt_w/2"/>
                                          </p:val>
                                        </p:tav>
                                        <p:tav tm="100000">
                                          <p:val>
                                            <p:strVal val="#ppt_x"/>
                                          </p:val>
                                        </p:tav>
                                      </p:tavLst>
                                    </p:anim>
                                    <p:anim calcmode="lin" valueType="num">
                                      <p:cBhvr>
                                        <p:cTn id="10" dur="5000" fill="hold"/>
                                        <p:tgtEl>
                                          <p:spTgt spid="1027"/>
                                        </p:tgtEl>
                                        <p:attrNameLst>
                                          <p:attrName>ppt_y</p:attrName>
                                        </p:attrNameLst>
                                      </p:cBhvr>
                                      <p:tavLst>
                                        <p:tav tm="0">
                                          <p:val>
                                            <p:strVal val="#ppt_y"/>
                                          </p:val>
                                        </p:tav>
                                        <p:tav tm="100000">
                                          <p:val>
                                            <p:strVal val="#ppt_y"/>
                                          </p:val>
                                        </p:tav>
                                      </p:tavLst>
                                    </p:anim>
                                    <p:anim calcmode="lin" valueType="num">
                                      <p:cBhvr>
                                        <p:cTn id="11" dur="5000" fill="hold"/>
                                        <p:tgtEl>
                                          <p:spTgt spid="1027"/>
                                        </p:tgtEl>
                                        <p:attrNameLst>
                                          <p:attrName>ppt_w</p:attrName>
                                        </p:attrNameLst>
                                      </p:cBhvr>
                                      <p:tavLst>
                                        <p:tav tm="0">
                                          <p:val>
                                            <p:fltVal val="0"/>
                                          </p:val>
                                        </p:tav>
                                        <p:tav tm="100000">
                                          <p:val>
                                            <p:strVal val="#ppt_w"/>
                                          </p:val>
                                        </p:tav>
                                      </p:tavLst>
                                    </p:anim>
                                    <p:anim calcmode="lin" valueType="num">
                                      <p:cBhvr>
                                        <p:cTn id="12" dur="5000" fill="hold"/>
                                        <p:tgtEl>
                                          <p:spTgt spid="1027"/>
                                        </p:tgtEl>
                                        <p:attrNameLst>
                                          <p:attrName>ppt_h</p:attrName>
                                        </p:attrNameLst>
                                      </p:cBhvr>
                                      <p:tavLst>
                                        <p:tav tm="0">
                                          <p:val>
                                            <p:strVal val="#ppt_h"/>
                                          </p:val>
                                        </p:tav>
                                        <p:tav tm="100000">
                                          <p:val>
                                            <p:strVal val="#ppt_h"/>
                                          </p:val>
                                        </p:tav>
                                      </p:tavLst>
                                    </p:anim>
                                  </p:childTnLst>
                                </p:cTn>
                              </p:par>
                              <p:par>
                                <p:cTn id="13" presetID="6" presetClass="emph" presetSubtype="0" autoRev="1" fill="hold" nodeType="withEffect">
                                  <p:stCondLst>
                                    <p:cond delay="0"/>
                                  </p:stCondLst>
                                  <p:childTnLst>
                                    <p:animScale>
                                      <p:cBhvr>
                                        <p:cTn id="14" dur="5000" fill="hold"/>
                                        <p:tgtEl>
                                          <p:spTgt spid="1027"/>
                                        </p:tgtEl>
                                      </p:cBhvr>
                                      <p:by x="150000" y="150000"/>
                                    </p:animScale>
                                  </p:childTnLst>
                                </p:cTn>
                              </p:par>
                              <p:par>
                                <p:cTn id="15" presetID="17" presetClass="entr" presetSubtype="8" fill="hold" nodeType="withEffect">
                                  <p:stCondLst>
                                    <p:cond delay="300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5000" fill="hold"/>
                                        <p:tgtEl>
                                          <p:spTgt spid="1026"/>
                                        </p:tgtEl>
                                        <p:attrNameLst>
                                          <p:attrName>ppt_x</p:attrName>
                                        </p:attrNameLst>
                                      </p:cBhvr>
                                      <p:tavLst>
                                        <p:tav tm="0">
                                          <p:val>
                                            <p:strVal val="#ppt_x-#ppt_w/2"/>
                                          </p:val>
                                        </p:tav>
                                        <p:tav tm="100000">
                                          <p:val>
                                            <p:strVal val="#ppt_x"/>
                                          </p:val>
                                        </p:tav>
                                      </p:tavLst>
                                    </p:anim>
                                    <p:anim calcmode="lin" valueType="num">
                                      <p:cBhvr>
                                        <p:cTn id="18" dur="5000" fill="hold"/>
                                        <p:tgtEl>
                                          <p:spTgt spid="1026"/>
                                        </p:tgtEl>
                                        <p:attrNameLst>
                                          <p:attrName>ppt_y</p:attrName>
                                        </p:attrNameLst>
                                      </p:cBhvr>
                                      <p:tavLst>
                                        <p:tav tm="0">
                                          <p:val>
                                            <p:strVal val="#ppt_y"/>
                                          </p:val>
                                        </p:tav>
                                        <p:tav tm="100000">
                                          <p:val>
                                            <p:strVal val="#ppt_y"/>
                                          </p:val>
                                        </p:tav>
                                      </p:tavLst>
                                    </p:anim>
                                    <p:anim calcmode="lin" valueType="num">
                                      <p:cBhvr>
                                        <p:cTn id="19" dur="5000" fill="hold"/>
                                        <p:tgtEl>
                                          <p:spTgt spid="1026"/>
                                        </p:tgtEl>
                                        <p:attrNameLst>
                                          <p:attrName>ppt_w</p:attrName>
                                        </p:attrNameLst>
                                      </p:cBhvr>
                                      <p:tavLst>
                                        <p:tav tm="0">
                                          <p:val>
                                            <p:fltVal val="0"/>
                                          </p:val>
                                        </p:tav>
                                        <p:tav tm="100000">
                                          <p:val>
                                            <p:strVal val="#ppt_w"/>
                                          </p:val>
                                        </p:tav>
                                      </p:tavLst>
                                    </p:anim>
                                    <p:anim calcmode="lin" valueType="num">
                                      <p:cBhvr>
                                        <p:cTn id="20" dur="5000" fill="hold"/>
                                        <p:tgtEl>
                                          <p:spTgt spid="1026"/>
                                        </p:tgtEl>
                                        <p:attrNameLst>
                                          <p:attrName>ppt_h</p:attrName>
                                        </p:attrNameLst>
                                      </p:cBhvr>
                                      <p:tavLst>
                                        <p:tav tm="0">
                                          <p:val>
                                            <p:strVal val="#ppt_h"/>
                                          </p:val>
                                        </p:tav>
                                        <p:tav tm="100000">
                                          <p:val>
                                            <p:strVal val="#ppt_h"/>
                                          </p:val>
                                        </p:tav>
                                      </p:tavLst>
                                    </p:anim>
                                  </p:childTnLst>
                                </p:cTn>
                              </p:par>
                              <p:par>
                                <p:cTn id="21" presetID="6" presetClass="emph" presetSubtype="0" autoRev="1" fill="hold" nodeType="withEffect">
                                  <p:stCondLst>
                                    <p:cond delay="3000"/>
                                  </p:stCondLst>
                                  <p:childTnLst>
                                    <p:animScale>
                                      <p:cBhvr>
                                        <p:cTn id="22" dur="5000" fill="hold"/>
                                        <p:tgtEl>
                                          <p:spTgt spid="1026"/>
                                        </p:tgtEl>
                                      </p:cBhvr>
                                      <p:by x="150000" y="150000"/>
                                    </p:animScale>
                                  </p:childTnLst>
                                </p:cTn>
                              </p:par>
                              <p:par>
                                <p:cTn id="23" presetID="17" presetClass="entr" presetSubtype="8" fill="hold" nodeType="withEffect">
                                  <p:stCondLst>
                                    <p:cond delay="6000"/>
                                  </p:stCondLst>
                                  <p:childTnLst>
                                    <p:set>
                                      <p:cBhvr>
                                        <p:cTn id="24" dur="1" fill="hold">
                                          <p:stCondLst>
                                            <p:cond delay="0"/>
                                          </p:stCondLst>
                                        </p:cTn>
                                        <p:tgtEl>
                                          <p:spTgt spid="2050"/>
                                        </p:tgtEl>
                                        <p:attrNameLst>
                                          <p:attrName>style.visibility</p:attrName>
                                        </p:attrNameLst>
                                      </p:cBhvr>
                                      <p:to>
                                        <p:strVal val="visible"/>
                                      </p:to>
                                    </p:set>
                                    <p:anim calcmode="lin" valueType="num">
                                      <p:cBhvr>
                                        <p:cTn id="25" dur="5000" fill="hold"/>
                                        <p:tgtEl>
                                          <p:spTgt spid="2050"/>
                                        </p:tgtEl>
                                        <p:attrNameLst>
                                          <p:attrName>ppt_x</p:attrName>
                                        </p:attrNameLst>
                                      </p:cBhvr>
                                      <p:tavLst>
                                        <p:tav tm="0">
                                          <p:val>
                                            <p:strVal val="#ppt_x-#ppt_w/2"/>
                                          </p:val>
                                        </p:tav>
                                        <p:tav tm="100000">
                                          <p:val>
                                            <p:strVal val="#ppt_x"/>
                                          </p:val>
                                        </p:tav>
                                      </p:tavLst>
                                    </p:anim>
                                    <p:anim calcmode="lin" valueType="num">
                                      <p:cBhvr>
                                        <p:cTn id="26" dur="5000" fill="hold"/>
                                        <p:tgtEl>
                                          <p:spTgt spid="2050"/>
                                        </p:tgtEl>
                                        <p:attrNameLst>
                                          <p:attrName>ppt_y</p:attrName>
                                        </p:attrNameLst>
                                      </p:cBhvr>
                                      <p:tavLst>
                                        <p:tav tm="0">
                                          <p:val>
                                            <p:strVal val="#ppt_y"/>
                                          </p:val>
                                        </p:tav>
                                        <p:tav tm="100000">
                                          <p:val>
                                            <p:strVal val="#ppt_y"/>
                                          </p:val>
                                        </p:tav>
                                      </p:tavLst>
                                    </p:anim>
                                    <p:anim calcmode="lin" valueType="num">
                                      <p:cBhvr>
                                        <p:cTn id="27" dur="5000" fill="hold"/>
                                        <p:tgtEl>
                                          <p:spTgt spid="2050"/>
                                        </p:tgtEl>
                                        <p:attrNameLst>
                                          <p:attrName>ppt_w</p:attrName>
                                        </p:attrNameLst>
                                      </p:cBhvr>
                                      <p:tavLst>
                                        <p:tav tm="0">
                                          <p:val>
                                            <p:fltVal val="0"/>
                                          </p:val>
                                        </p:tav>
                                        <p:tav tm="100000">
                                          <p:val>
                                            <p:strVal val="#ppt_w"/>
                                          </p:val>
                                        </p:tav>
                                      </p:tavLst>
                                    </p:anim>
                                    <p:anim calcmode="lin" valueType="num">
                                      <p:cBhvr>
                                        <p:cTn id="28" dur="5000" fill="hold"/>
                                        <p:tgtEl>
                                          <p:spTgt spid="2050"/>
                                        </p:tgtEl>
                                        <p:attrNameLst>
                                          <p:attrName>ppt_h</p:attrName>
                                        </p:attrNameLst>
                                      </p:cBhvr>
                                      <p:tavLst>
                                        <p:tav tm="0">
                                          <p:val>
                                            <p:strVal val="#ppt_h"/>
                                          </p:val>
                                        </p:tav>
                                        <p:tav tm="100000">
                                          <p:val>
                                            <p:strVal val="#ppt_h"/>
                                          </p:val>
                                        </p:tav>
                                      </p:tavLst>
                                    </p:anim>
                                  </p:childTnLst>
                                </p:cTn>
                              </p:par>
                              <p:par>
                                <p:cTn id="29" presetID="6" presetClass="emph" presetSubtype="0" autoRev="1" fill="hold" nodeType="withEffect">
                                  <p:stCondLst>
                                    <p:cond delay="6000"/>
                                  </p:stCondLst>
                                  <p:childTnLst>
                                    <p:animScale>
                                      <p:cBhvr>
                                        <p:cTn id="30" dur="5000" fill="hold"/>
                                        <p:tgtEl>
                                          <p:spTgt spid="2050"/>
                                        </p:tgtEl>
                                      </p:cBhvr>
                                      <p:by x="150000" y="150000"/>
                                    </p:animScale>
                                  </p:childTnLst>
                                </p:cTn>
                              </p:par>
                              <p:par>
                                <p:cTn id="31" presetID="10" presetClass="entr" presetSubtype="0" fill="hold" grpId="0" nodeType="withEffect">
                                  <p:stCondLst>
                                    <p:cond delay="7500"/>
                                  </p:stCondLst>
                                  <p:iterate type="wd">
                                    <p:tmPct val="10000"/>
                                  </p:iterate>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6699">
            <a:alpha val="91765"/>
          </a:srgbClr>
        </a:solid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0" y="0"/>
            <a:ext cx="4562475" cy="3419475"/>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4552950" y="3390900"/>
            <a:ext cx="4591050" cy="3467100"/>
          </a:xfrm>
          <a:prstGeom prst="rect">
            <a:avLst/>
          </a:prstGeom>
          <a:noFill/>
          <a:ln w="9525">
            <a:noFill/>
            <a:miter lim="800000"/>
            <a:headEnd/>
            <a:tailEnd/>
          </a:ln>
        </p:spPr>
      </p:pic>
      <p:pic>
        <p:nvPicPr>
          <p:cNvPr id="2053" name="Picture 5"/>
          <p:cNvPicPr>
            <a:picLocks noChangeAspect="1" noChangeArrowheads="1"/>
          </p:cNvPicPr>
          <p:nvPr/>
        </p:nvPicPr>
        <p:blipFill>
          <a:blip r:embed="rId4" cstate="print"/>
          <a:srcRect/>
          <a:stretch>
            <a:fillRect/>
          </a:stretch>
        </p:blipFill>
        <p:spPr bwMode="auto">
          <a:xfrm>
            <a:off x="4562475" y="0"/>
            <a:ext cx="4581525" cy="3419475"/>
          </a:xfrm>
          <a:prstGeom prst="rect">
            <a:avLst/>
          </a:prstGeom>
          <a:noFill/>
          <a:ln w="9525">
            <a:noFill/>
            <a:miter lim="800000"/>
            <a:headEnd/>
            <a:tailEnd/>
          </a:ln>
        </p:spPr>
      </p:pic>
      <p:pic>
        <p:nvPicPr>
          <p:cNvPr id="2054" name="Picture 6"/>
          <p:cNvPicPr>
            <a:picLocks noChangeAspect="1" noChangeArrowheads="1"/>
          </p:cNvPicPr>
          <p:nvPr/>
        </p:nvPicPr>
        <p:blipFill>
          <a:blip r:embed="rId5" cstate="print"/>
          <a:srcRect/>
          <a:stretch>
            <a:fillRect/>
          </a:stretch>
        </p:blipFill>
        <p:spPr bwMode="auto">
          <a:xfrm>
            <a:off x="0" y="3400425"/>
            <a:ext cx="4572000" cy="3457575"/>
          </a:xfrm>
          <a:prstGeom prst="rect">
            <a:avLst/>
          </a:prstGeom>
          <a:noFill/>
          <a:ln w="9525">
            <a:noFill/>
            <a:miter lim="800000"/>
            <a:headEnd/>
            <a:tailEnd/>
          </a:ln>
        </p:spPr>
      </p:pic>
      <p:pic>
        <p:nvPicPr>
          <p:cNvPr id="2055" name="Picture 7" descr="D:\Nueva carpeta\PPS DE CREACION PROPIA - EXCLUSIVOS\- Convención de los Heridos de Amor\Imágenes\26 - heart-1809653_960_720.jpg"/>
          <p:cNvPicPr>
            <a:picLocks noChangeAspect="1" noChangeArrowheads="1"/>
          </p:cNvPicPr>
          <p:nvPr/>
        </p:nvPicPr>
        <p:blipFill>
          <a:blip r:embed="rId6" cstate="print"/>
          <a:srcRect/>
          <a:stretch>
            <a:fillRect/>
          </a:stretch>
        </p:blipFill>
        <p:spPr bwMode="auto">
          <a:xfrm>
            <a:off x="-6350" y="-6350"/>
            <a:ext cx="9156700" cy="6864350"/>
          </a:xfrm>
          <a:prstGeom prst="rect">
            <a:avLst/>
          </a:prstGeom>
          <a:noFill/>
        </p:spPr>
      </p:pic>
      <p:sp>
        <p:nvSpPr>
          <p:cNvPr id="3" name="2 Rectángulo"/>
          <p:cNvSpPr/>
          <p:nvPr/>
        </p:nvSpPr>
        <p:spPr>
          <a:xfrm>
            <a:off x="5076056" y="4941168"/>
            <a:ext cx="3672408" cy="1569660"/>
          </a:xfrm>
          <a:prstGeom prst="rect">
            <a:avLst/>
          </a:prstGeom>
        </p:spPr>
        <p:txBody>
          <a:bodyPr wrap="square">
            <a:spAutoFit/>
          </a:bodyPr>
          <a:lstStyle/>
          <a:p>
            <a:r>
              <a:rPr lang="es-ES" sz="3200" dirty="0">
                <a:ln>
                  <a:solidFill>
                    <a:srgbClr val="CE6060"/>
                  </a:solidFill>
                </a:ln>
                <a:effectLst>
                  <a:outerShdw blurRad="38100" dist="38100" dir="2700000" algn="tl">
                    <a:srgbClr val="000000">
                      <a:alpha val="43137"/>
                    </a:srgbClr>
                  </a:outerShdw>
                </a:effectLst>
                <a:latin typeface="Vivaldi" pitchFamily="66" charset="0"/>
              </a:rPr>
              <a:t>Y los que jamás fueron heridos por el amor, nunca podrán decir: "He vivido". </a:t>
            </a:r>
          </a:p>
        </p:txBody>
      </p:sp>
      <p:sp>
        <p:nvSpPr>
          <p:cNvPr id="8" name="7 Rectángulo"/>
          <p:cNvSpPr/>
          <p:nvPr/>
        </p:nvSpPr>
        <p:spPr>
          <a:xfrm>
            <a:off x="0" y="0"/>
            <a:ext cx="9144000" cy="6858000"/>
          </a:xfrm>
          <a:prstGeom prst="rect">
            <a:avLst/>
          </a:prstGeom>
          <a:blipFill>
            <a:blip r:embed="rId7"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29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xit" presetSubtype="9" fill="hold" nodeType="withEffect">
                                  <p:stCondLst>
                                    <p:cond delay="0"/>
                                  </p:stCondLst>
                                  <p:childTnLst>
                                    <p:anim calcmode="lin" valueType="num">
                                      <p:cBhvr additive="base">
                                        <p:cTn id="8" dur="5000"/>
                                        <p:tgtEl>
                                          <p:spTgt spid="2051"/>
                                        </p:tgtEl>
                                        <p:attrNameLst>
                                          <p:attrName>ppt_x</p:attrName>
                                        </p:attrNameLst>
                                      </p:cBhvr>
                                      <p:tavLst>
                                        <p:tav tm="0">
                                          <p:val>
                                            <p:strVal val="ppt_x"/>
                                          </p:val>
                                        </p:tav>
                                        <p:tav tm="100000">
                                          <p:val>
                                            <p:strVal val="0-ppt_w/2"/>
                                          </p:val>
                                        </p:tav>
                                      </p:tavLst>
                                    </p:anim>
                                    <p:anim calcmode="lin" valueType="num">
                                      <p:cBhvr additive="base">
                                        <p:cTn id="9" dur="5000"/>
                                        <p:tgtEl>
                                          <p:spTgt spid="2051"/>
                                        </p:tgtEl>
                                        <p:attrNameLst>
                                          <p:attrName>ppt_y</p:attrName>
                                        </p:attrNameLst>
                                      </p:cBhvr>
                                      <p:tavLst>
                                        <p:tav tm="0">
                                          <p:val>
                                            <p:strVal val="ppt_y"/>
                                          </p:val>
                                        </p:tav>
                                        <p:tav tm="100000">
                                          <p:val>
                                            <p:strVal val="0-ppt_h/2"/>
                                          </p:val>
                                        </p:tav>
                                      </p:tavLst>
                                    </p:anim>
                                    <p:set>
                                      <p:cBhvr>
                                        <p:cTn id="10" dur="1" fill="hold">
                                          <p:stCondLst>
                                            <p:cond delay="4999"/>
                                          </p:stCondLst>
                                        </p:cTn>
                                        <p:tgtEl>
                                          <p:spTgt spid="2051"/>
                                        </p:tgtEl>
                                        <p:attrNameLst>
                                          <p:attrName>style.visibility</p:attrName>
                                        </p:attrNameLst>
                                      </p:cBhvr>
                                      <p:to>
                                        <p:strVal val="hidden"/>
                                      </p:to>
                                    </p:set>
                                  </p:childTnLst>
                                </p:cTn>
                              </p:par>
                              <p:par>
                                <p:cTn id="11" presetID="2" presetClass="exit" presetSubtype="3" fill="hold" nodeType="withEffect">
                                  <p:stCondLst>
                                    <p:cond delay="0"/>
                                  </p:stCondLst>
                                  <p:childTnLst>
                                    <p:anim calcmode="lin" valueType="num">
                                      <p:cBhvr additive="base">
                                        <p:cTn id="12" dur="5000"/>
                                        <p:tgtEl>
                                          <p:spTgt spid="2053"/>
                                        </p:tgtEl>
                                        <p:attrNameLst>
                                          <p:attrName>ppt_x</p:attrName>
                                        </p:attrNameLst>
                                      </p:cBhvr>
                                      <p:tavLst>
                                        <p:tav tm="0">
                                          <p:val>
                                            <p:strVal val="ppt_x"/>
                                          </p:val>
                                        </p:tav>
                                        <p:tav tm="100000">
                                          <p:val>
                                            <p:strVal val="1+ppt_w/2"/>
                                          </p:val>
                                        </p:tav>
                                      </p:tavLst>
                                    </p:anim>
                                    <p:anim calcmode="lin" valueType="num">
                                      <p:cBhvr additive="base">
                                        <p:cTn id="13" dur="5000"/>
                                        <p:tgtEl>
                                          <p:spTgt spid="2053"/>
                                        </p:tgtEl>
                                        <p:attrNameLst>
                                          <p:attrName>ppt_y</p:attrName>
                                        </p:attrNameLst>
                                      </p:cBhvr>
                                      <p:tavLst>
                                        <p:tav tm="0">
                                          <p:val>
                                            <p:strVal val="ppt_y"/>
                                          </p:val>
                                        </p:tav>
                                        <p:tav tm="100000">
                                          <p:val>
                                            <p:strVal val="0-ppt_h/2"/>
                                          </p:val>
                                        </p:tav>
                                      </p:tavLst>
                                    </p:anim>
                                    <p:set>
                                      <p:cBhvr>
                                        <p:cTn id="14" dur="1" fill="hold">
                                          <p:stCondLst>
                                            <p:cond delay="4999"/>
                                          </p:stCondLst>
                                        </p:cTn>
                                        <p:tgtEl>
                                          <p:spTgt spid="2053"/>
                                        </p:tgtEl>
                                        <p:attrNameLst>
                                          <p:attrName>style.visibility</p:attrName>
                                        </p:attrNameLst>
                                      </p:cBhvr>
                                      <p:to>
                                        <p:strVal val="hidden"/>
                                      </p:to>
                                    </p:set>
                                  </p:childTnLst>
                                </p:cTn>
                              </p:par>
                              <p:par>
                                <p:cTn id="15" presetID="2" presetClass="exit" presetSubtype="12" fill="hold" nodeType="withEffect">
                                  <p:stCondLst>
                                    <p:cond delay="0"/>
                                  </p:stCondLst>
                                  <p:childTnLst>
                                    <p:anim calcmode="lin" valueType="num">
                                      <p:cBhvr additive="base">
                                        <p:cTn id="16" dur="5000"/>
                                        <p:tgtEl>
                                          <p:spTgt spid="2054"/>
                                        </p:tgtEl>
                                        <p:attrNameLst>
                                          <p:attrName>ppt_x</p:attrName>
                                        </p:attrNameLst>
                                      </p:cBhvr>
                                      <p:tavLst>
                                        <p:tav tm="0">
                                          <p:val>
                                            <p:strVal val="ppt_x"/>
                                          </p:val>
                                        </p:tav>
                                        <p:tav tm="100000">
                                          <p:val>
                                            <p:strVal val="0-ppt_w/2"/>
                                          </p:val>
                                        </p:tav>
                                      </p:tavLst>
                                    </p:anim>
                                    <p:anim calcmode="lin" valueType="num">
                                      <p:cBhvr additive="base">
                                        <p:cTn id="17" dur="5000"/>
                                        <p:tgtEl>
                                          <p:spTgt spid="2054"/>
                                        </p:tgtEl>
                                        <p:attrNameLst>
                                          <p:attrName>ppt_y</p:attrName>
                                        </p:attrNameLst>
                                      </p:cBhvr>
                                      <p:tavLst>
                                        <p:tav tm="0">
                                          <p:val>
                                            <p:strVal val="ppt_y"/>
                                          </p:val>
                                        </p:tav>
                                        <p:tav tm="100000">
                                          <p:val>
                                            <p:strVal val="1+ppt_h/2"/>
                                          </p:val>
                                        </p:tav>
                                      </p:tavLst>
                                    </p:anim>
                                    <p:set>
                                      <p:cBhvr>
                                        <p:cTn id="18" dur="1" fill="hold">
                                          <p:stCondLst>
                                            <p:cond delay="4999"/>
                                          </p:stCondLst>
                                        </p:cTn>
                                        <p:tgtEl>
                                          <p:spTgt spid="2054"/>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5000"/>
                                        <p:tgtEl>
                                          <p:spTgt spid="2052"/>
                                        </p:tgtEl>
                                        <p:attrNameLst>
                                          <p:attrName>ppt_x</p:attrName>
                                        </p:attrNameLst>
                                      </p:cBhvr>
                                      <p:tavLst>
                                        <p:tav tm="0">
                                          <p:val>
                                            <p:strVal val="ppt_x"/>
                                          </p:val>
                                        </p:tav>
                                        <p:tav tm="100000">
                                          <p:val>
                                            <p:strVal val="1+ppt_w/2"/>
                                          </p:val>
                                        </p:tav>
                                      </p:tavLst>
                                    </p:anim>
                                    <p:anim calcmode="lin" valueType="num">
                                      <p:cBhvr additive="base">
                                        <p:cTn id="21" dur="5000"/>
                                        <p:tgtEl>
                                          <p:spTgt spid="2052"/>
                                        </p:tgtEl>
                                        <p:attrNameLst>
                                          <p:attrName>ppt_y</p:attrName>
                                        </p:attrNameLst>
                                      </p:cBhvr>
                                      <p:tavLst>
                                        <p:tav tm="0">
                                          <p:val>
                                            <p:strVal val="ppt_y"/>
                                          </p:val>
                                        </p:tav>
                                        <p:tav tm="100000">
                                          <p:val>
                                            <p:strVal val="1+ppt_h/2"/>
                                          </p:val>
                                        </p:tav>
                                      </p:tavLst>
                                    </p:anim>
                                    <p:set>
                                      <p:cBhvr>
                                        <p:cTn id="22" dur="1" fill="hold">
                                          <p:stCondLst>
                                            <p:cond delay="4999"/>
                                          </p:stCondLst>
                                        </p:cTn>
                                        <p:tgtEl>
                                          <p:spTgt spid="2052"/>
                                        </p:tgtEl>
                                        <p:attrNameLst>
                                          <p:attrName>style.visibility</p:attrName>
                                        </p:attrNameLst>
                                      </p:cBhvr>
                                      <p:to>
                                        <p:strVal val="hidden"/>
                                      </p:to>
                                    </p:set>
                                  </p:childTnLst>
                                </p:cTn>
                              </p:par>
                              <p:par>
                                <p:cTn id="23" presetID="13" presetClass="entr" presetSubtype="32" fill="hold" nodeType="withEffect">
                                  <p:stCondLst>
                                    <p:cond delay="1500"/>
                                  </p:stCondLst>
                                  <p:childTnLst>
                                    <p:set>
                                      <p:cBhvr>
                                        <p:cTn id="24" dur="1" fill="hold">
                                          <p:stCondLst>
                                            <p:cond delay="0"/>
                                          </p:stCondLst>
                                        </p:cTn>
                                        <p:tgtEl>
                                          <p:spTgt spid="2055"/>
                                        </p:tgtEl>
                                        <p:attrNameLst>
                                          <p:attrName>style.visibility</p:attrName>
                                        </p:attrNameLst>
                                      </p:cBhvr>
                                      <p:to>
                                        <p:strVal val="visible"/>
                                      </p:to>
                                    </p:set>
                                    <p:animEffect transition="in" filter="plus(out)">
                                      <p:cBhvr>
                                        <p:cTn id="25" dur="5000"/>
                                        <p:tgtEl>
                                          <p:spTgt spid="2055"/>
                                        </p:tgtEl>
                                      </p:cBhvr>
                                    </p:animEffect>
                                  </p:childTnLst>
                                </p:cTn>
                              </p:par>
                              <p:par>
                                <p:cTn id="26" presetID="10" presetClass="entr" presetSubtype="0" fill="hold" grpId="0" nodeType="withEffect">
                                  <p:stCondLst>
                                    <p:cond delay="3000"/>
                                  </p:stCondLst>
                                  <p:iterate type="wd">
                                    <p:tmPct val="10000"/>
                                  </p:iterate>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0"/>
              </a:schemeClr>
            </a:gs>
            <a:gs pos="50000">
              <a:schemeClr val="accent1">
                <a:lumMod val="75000"/>
              </a:schemeClr>
            </a:gs>
            <a:gs pos="100000">
              <a:schemeClr val="tx2">
                <a:lumMod val="50000"/>
              </a:schemeClr>
            </a:gs>
          </a:gsLst>
          <a:lin ang="8100000" scaled="1"/>
          <a:tileRect/>
        </a:gradFill>
        <a:effectLst/>
      </p:bgPr>
    </p:bg>
    <p:spTree>
      <p:nvGrpSpPr>
        <p:cNvPr id="1" name=""/>
        <p:cNvGrpSpPr/>
        <p:nvPr/>
      </p:nvGrpSpPr>
      <p:grpSpPr>
        <a:xfrm>
          <a:off x="0" y="0"/>
          <a:ext cx="0" cy="0"/>
          <a:chOff x="0" y="0"/>
          <a:chExt cx="0" cy="0"/>
        </a:xfrm>
      </p:grpSpPr>
      <p:pic>
        <p:nvPicPr>
          <p:cNvPr id="3074" name="Picture 2" descr="D:\Nueva carpeta\PPS DE CREACION PROPIA - EXCLUSIVOS\- Convención de los Heridos de Amor\Imágenes\1 (5)+images.jpg"/>
          <p:cNvPicPr>
            <a:picLocks noChangeAspect="1" noChangeArrowheads="1"/>
          </p:cNvPicPr>
          <p:nvPr/>
        </p:nvPicPr>
        <p:blipFill>
          <a:blip r:embed="rId3" cstate="print"/>
          <a:srcRect/>
          <a:stretch>
            <a:fillRect/>
          </a:stretch>
        </p:blipFill>
        <p:spPr bwMode="auto">
          <a:xfrm>
            <a:off x="0" y="-6350"/>
            <a:ext cx="9150350" cy="6870700"/>
          </a:xfrm>
          <a:prstGeom prst="rect">
            <a:avLst/>
          </a:prstGeom>
          <a:noFill/>
        </p:spPr>
      </p:pic>
      <p:sp>
        <p:nvSpPr>
          <p:cNvPr id="3" name="2 Rectángulo"/>
          <p:cNvSpPr/>
          <p:nvPr/>
        </p:nvSpPr>
        <p:spPr>
          <a:xfrm>
            <a:off x="4788024" y="980728"/>
            <a:ext cx="3816424" cy="707886"/>
          </a:xfrm>
          <a:prstGeom prst="rect">
            <a:avLst/>
          </a:prstGeom>
        </p:spPr>
        <p:txBody>
          <a:bodyPr wrap="square">
            <a:spAutoFit/>
          </a:bodyPr>
          <a:lstStyle/>
          <a:p>
            <a:r>
              <a:rPr lang="es-ES" sz="4000" dirty="0" smtClean="0">
                <a:ln>
                  <a:solidFill>
                    <a:srgbClr val="C00000"/>
                  </a:solidFill>
                </a:ln>
                <a:solidFill>
                  <a:srgbClr val="FF0000"/>
                </a:solidFill>
                <a:effectLst>
                  <a:outerShdw blurRad="38100" dist="38100" dir="2700000" algn="tl">
                    <a:srgbClr val="000000">
                      <a:alpha val="43137"/>
                    </a:srgbClr>
                  </a:outerShdw>
                </a:effectLst>
                <a:latin typeface="Vivaldi" pitchFamily="66" charset="0"/>
              </a:rPr>
              <a:t>¡¡Porque </a:t>
            </a:r>
            <a:r>
              <a:rPr lang="es-ES" sz="4000" dirty="0">
                <a:ln>
                  <a:solidFill>
                    <a:srgbClr val="C00000"/>
                  </a:solidFill>
                </a:ln>
                <a:solidFill>
                  <a:srgbClr val="FF0000"/>
                </a:solidFill>
                <a:effectLst>
                  <a:outerShdw blurRad="38100" dist="38100" dir="2700000" algn="tl">
                    <a:srgbClr val="000000">
                      <a:alpha val="43137"/>
                    </a:srgbClr>
                  </a:outerShdw>
                </a:effectLst>
                <a:latin typeface="Vivaldi" pitchFamily="66" charset="0"/>
              </a:rPr>
              <a:t>no </a:t>
            </a:r>
            <a:r>
              <a:rPr lang="es-ES" sz="4000" dirty="0" smtClean="0">
                <a:ln>
                  <a:solidFill>
                    <a:srgbClr val="C00000"/>
                  </a:solidFill>
                </a:ln>
                <a:solidFill>
                  <a:srgbClr val="FF0000"/>
                </a:solidFill>
                <a:effectLst>
                  <a:outerShdw blurRad="38100" dist="38100" dir="2700000" algn="tl">
                    <a:srgbClr val="000000">
                      <a:alpha val="43137"/>
                    </a:srgbClr>
                  </a:outerShdw>
                </a:effectLst>
                <a:latin typeface="Vivaldi" pitchFamily="66" charset="0"/>
              </a:rPr>
              <a:t>vivieron !!</a:t>
            </a:r>
            <a:endParaRPr lang="es-ES" sz="4000" dirty="0">
              <a:ln>
                <a:solidFill>
                  <a:srgbClr val="C00000"/>
                </a:solidFill>
              </a:ln>
              <a:solidFill>
                <a:srgbClr val="FF0000"/>
              </a:solidFill>
              <a:effectLst>
                <a:outerShdw blurRad="38100" dist="38100" dir="2700000" algn="tl">
                  <a:srgbClr val="000000">
                    <a:alpha val="43137"/>
                  </a:srgbClr>
                </a:outerShdw>
              </a:effectLst>
              <a:latin typeface="Vivaldi" pitchFamily="66" charset="0"/>
            </a:endParaRPr>
          </a:p>
        </p:txBody>
      </p:sp>
      <p:sp>
        <p:nvSpPr>
          <p:cNvPr id="7" name="6 Combinar"/>
          <p:cNvSpPr/>
          <p:nvPr/>
        </p:nvSpPr>
        <p:spPr>
          <a:xfrm rot="5400000">
            <a:off x="3429000" y="1143000"/>
            <a:ext cx="6858000" cy="457200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flipV="1">
            <a:off x="-1143000" y="1143000"/>
            <a:ext cx="6858000" cy="457200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2943200" y="1628800"/>
            <a:ext cx="6858000" cy="360040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flipV="1">
            <a:off x="-638944" y="1647056"/>
            <a:ext cx="6858000" cy="3563888"/>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5400000">
            <a:off x="2439144" y="2132856"/>
            <a:ext cx="6858000" cy="2592288"/>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flipV="1">
            <a:off x="-117140" y="2168860"/>
            <a:ext cx="6858000" cy="252028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5400000">
            <a:off x="1863080" y="2708920"/>
            <a:ext cx="6858000" cy="144016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flipV="1">
            <a:off x="422920" y="2708920"/>
            <a:ext cx="6858000" cy="1440160"/>
          </a:xfrm>
          <a:prstGeom prst="flowChartMerg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3000" fill="hold"/>
                                        <p:tgtEl>
                                          <p:spTgt spid="8"/>
                                        </p:tgtEl>
                                        <p:attrNameLst>
                                          <p:attrName>ppt_x</p:attrName>
                                        </p:attrNameLst>
                                      </p:cBhvr>
                                      <p:tavLst>
                                        <p:tav tm="0">
                                          <p:val>
                                            <p:strVal val="1+#ppt_w/2"/>
                                          </p:val>
                                        </p:tav>
                                        <p:tav tm="100000">
                                          <p:val>
                                            <p:strVal val="#ppt_x"/>
                                          </p:val>
                                        </p:tav>
                                      </p:tavLst>
                                    </p:anim>
                                    <p:anim calcmode="lin" valueType="num">
                                      <p:cBhvr additive="base">
                                        <p:cTn id="10" dur="3000" fill="hold"/>
                                        <p:tgtEl>
                                          <p:spTgt spid="8"/>
                                        </p:tgtEl>
                                        <p:attrNameLst>
                                          <p:attrName>ppt_y</p:attrName>
                                        </p:attrNameLst>
                                      </p:cBhvr>
                                      <p:tavLst>
                                        <p:tav tm="0">
                                          <p:val>
                                            <p:strVal val="#ppt_y"/>
                                          </p:val>
                                        </p:tav>
                                        <p:tav tm="100000">
                                          <p:val>
                                            <p:strVal val="#ppt_y"/>
                                          </p:val>
                                        </p:tav>
                                      </p:tavLst>
                                    </p:anim>
                                  </p:childTnLst>
                                </p:cTn>
                              </p:par>
                              <p:par>
                                <p:cTn id="11" presetID="3" presetClass="entr" presetSubtype="5" fill="hold" grpId="3"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2"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3000" fill="hold"/>
                                        <p:tgtEl>
                                          <p:spTgt spid="7"/>
                                        </p:tgtEl>
                                        <p:attrNameLst>
                                          <p:attrName>ppt_x</p:attrName>
                                        </p:attrNameLst>
                                      </p:cBhvr>
                                      <p:tavLst>
                                        <p:tav tm="0">
                                          <p:val>
                                            <p:strVal val="0-#ppt_w/2"/>
                                          </p:val>
                                        </p:tav>
                                        <p:tav tm="100000">
                                          <p:val>
                                            <p:strVal val="#ppt_x"/>
                                          </p:val>
                                        </p:tav>
                                      </p:tavLst>
                                    </p:anim>
                                    <p:anim calcmode="lin" valueType="num">
                                      <p:cBhvr additive="base">
                                        <p:cTn id="17" dur="3000" fill="hold"/>
                                        <p:tgtEl>
                                          <p:spTgt spid="7"/>
                                        </p:tgtEl>
                                        <p:attrNameLst>
                                          <p:attrName>ppt_y</p:attrName>
                                        </p:attrNameLst>
                                      </p:cBhvr>
                                      <p:tavLst>
                                        <p:tav tm="0">
                                          <p:val>
                                            <p:strVal val="#ppt_y"/>
                                          </p:val>
                                        </p:tav>
                                        <p:tav tm="100000">
                                          <p:val>
                                            <p:strVal val="#ppt_y"/>
                                          </p:val>
                                        </p:tav>
                                      </p:tavLst>
                                    </p:anim>
                                  </p:childTnLst>
                                </p:cTn>
                              </p:par>
                              <p:par>
                                <p:cTn id="18" presetID="3" presetClass="entr" presetSubtype="5" fill="hold" grpId="3"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vertical)">
                                      <p:cBhvr>
                                        <p:cTn id="20" dur="3000"/>
                                        <p:tgtEl>
                                          <p:spTgt spid="7"/>
                                        </p:tgtEl>
                                      </p:cBhvr>
                                    </p:animEffect>
                                  </p:childTnLst>
                                </p:cTn>
                              </p:par>
                              <p:par>
                                <p:cTn id="21" presetID="2" presetClass="entr" presetSubtype="2" fill="hold" grpId="0" nodeType="withEffect">
                                  <p:stCondLst>
                                    <p:cond delay="5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3" presetClass="entr" presetSubtype="5" fill="hold" grpId="3" nodeType="withEffect">
                                  <p:stCondLst>
                                    <p:cond delay="500"/>
                                  </p:stCondLst>
                                  <p:childTnLst>
                                    <p:set>
                                      <p:cBhvr>
                                        <p:cTn id="26" dur="1" fill="hold">
                                          <p:stCondLst>
                                            <p:cond delay="0"/>
                                          </p:stCondLst>
                                        </p:cTn>
                                        <p:tgtEl>
                                          <p:spTgt spid="10"/>
                                        </p:tgtEl>
                                        <p:attrNameLst>
                                          <p:attrName>style.visibility</p:attrName>
                                        </p:attrNameLst>
                                      </p:cBhvr>
                                      <p:to>
                                        <p:strVal val="visible"/>
                                      </p:to>
                                    </p:set>
                                    <p:animEffect transition="in" filter="blinds(vertical)">
                                      <p:cBhvr>
                                        <p:cTn id="27" dur="3000"/>
                                        <p:tgtEl>
                                          <p:spTgt spid="10"/>
                                        </p:tgtEl>
                                      </p:cBhvr>
                                    </p:animEffect>
                                  </p:childTnLst>
                                </p:cTn>
                              </p:par>
                              <p:par>
                                <p:cTn id="28" presetID="2" presetClass="entr" presetSubtype="8" fill="hold" grpId="0" nodeType="withEffect">
                                  <p:stCondLst>
                                    <p:cond delay="5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3" presetClass="entr" presetSubtype="5" fill="hold" grpId="3" nodeType="withEffect">
                                  <p:stCondLst>
                                    <p:cond delay="1000"/>
                                  </p:stCondLst>
                                  <p:childTnLst>
                                    <p:set>
                                      <p:cBhvr>
                                        <p:cTn id="37" dur="1" fill="hold">
                                          <p:stCondLst>
                                            <p:cond delay="0"/>
                                          </p:stCondLst>
                                        </p:cTn>
                                        <p:tgtEl>
                                          <p:spTgt spid="9"/>
                                        </p:tgtEl>
                                        <p:attrNameLst>
                                          <p:attrName>style.visibility</p:attrName>
                                        </p:attrNameLst>
                                      </p:cBhvr>
                                      <p:to>
                                        <p:strVal val="visible"/>
                                      </p:to>
                                    </p:set>
                                    <p:animEffect transition="in" filter="blinds(vertical)">
                                      <p:cBhvr>
                                        <p:cTn id="38" dur="3000"/>
                                        <p:tgtEl>
                                          <p:spTgt spid="9"/>
                                        </p:tgtEl>
                                      </p:cBhvr>
                                    </p:animEffect>
                                  </p:childTnLst>
                                </p:cTn>
                              </p:par>
                              <p:par>
                                <p:cTn id="39" presetID="3" presetClass="entr" presetSubtype="5" fill="hold" grpId="3" nodeType="withEffect">
                                  <p:stCondLst>
                                    <p:cond delay="1000"/>
                                  </p:stCondLst>
                                  <p:childTnLst>
                                    <p:set>
                                      <p:cBhvr>
                                        <p:cTn id="40" dur="1" fill="hold">
                                          <p:stCondLst>
                                            <p:cond delay="0"/>
                                          </p:stCondLst>
                                        </p:cTn>
                                        <p:tgtEl>
                                          <p:spTgt spid="12"/>
                                        </p:tgtEl>
                                        <p:attrNameLst>
                                          <p:attrName>style.visibility</p:attrName>
                                        </p:attrNameLst>
                                      </p:cBhvr>
                                      <p:to>
                                        <p:strVal val="visible"/>
                                      </p:to>
                                    </p:set>
                                    <p:animEffect transition="in" filter="blinds(vertical)">
                                      <p:cBhvr>
                                        <p:cTn id="41" dur="3000"/>
                                        <p:tgtEl>
                                          <p:spTgt spid="12"/>
                                        </p:tgtEl>
                                      </p:cBhvr>
                                    </p:animEffect>
                                  </p:childTnLst>
                                </p:cTn>
                              </p:par>
                              <p:par>
                                <p:cTn id="42" presetID="2" presetClass="entr" presetSubtype="8" fill="hold" grpId="0" nodeType="withEffect">
                                  <p:stCondLst>
                                    <p:cond delay="100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3000" fill="hold"/>
                                        <p:tgtEl>
                                          <p:spTgt spid="11"/>
                                        </p:tgtEl>
                                        <p:attrNameLst>
                                          <p:attrName>ppt_x</p:attrName>
                                        </p:attrNameLst>
                                      </p:cBhvr>
                                      <p:tavLst>
                                        <p:tav tm="0">
                                          <p:val>
                                            <p:strVal val="0-#ppt_w/2"/>
                                          </p:val>
                                        </p:tav>
                                        <p:tav tm="100000">
                                          <p:val>
                                            <p:strVal val="#ppt_x"/>
                                          </p:val>
                                        </p:tav>
                                      </p:tavLst>
                                    </p:anim>
                                    <p:anim calcmode="lin" valueType="num">
                                      <p:cBhvr additive="base">
                                        <p:cTn id="45" dur="3000" fill="hold"/>
                                        <p:tgtEl>
                                          <p:spTgt spid="11"/>
                                        </p:tgtEl>
                                        <p:attrNameLst>
                                          <p:attrName>ppt_y</p:attrName>
                                        </p:attrNameLst>
                                      </p:cBhvr>
                                      <p:tavLst>
                                        <p:tav tm="0">
                                          <p:val>
                                            <p:strVal val="#ppt_y"/>
                                          </p:val>
                                        </p:tav>
                                        <p:tav tm="100000">
                                          <p:val>
                                            <p:strVal val="#ppt_y"/>
                                          </p:val>
                                        </p:tav>
                                      </p:tavLst>
                                    </p:anim>
                                  </p:childTnLst>
                                </p:cTn>
                              </p:par>
                              <p:par>
                                <p:cTn id="46" presetID="3" presetClass="entr" presetSubtype="5" fill="hold" grpId="3" nodeType="withEffect">
                                  <p:stCondLst>
                                    <p:cond delay="1000"/>
                                  </p:stCondLst>
                                  <p:childTnLst>
                                    <p:set>
                                      <p:cBhvr>
                                        <p:cTn id="47" dur="1" fill="hold">
                                          <p:stCondLst>
                                            <p:cond delay="0"/>
                                          </p:stCondLst>
                                        </p:cTn>
                                        <p:tgtEl>
                                          <p:spTgt spid="11"/>
                                        </p:tgtEl>
                                        <p:attrNameLst>
                                          <p:attrName>style.visibility</p:attrName>
                                        </p:attrNameLst>
                                      </p:cBhvr>
                                      <p:to>
                                        <p:strVal val="visible"/>
                                      </p:to>
                                    </p:set>
                                    <p:animEffect transition="in" filter="blinds(vertical)">
                                      <p:cBhvr>
                                        <p:cTn id="48" dur="3000"/>
                                        <p:tgtEl>
                                          <p:spTgt spid="11"/>
                                        </p:tgtEl>
                                      </p:cBhvr>
                                    </p:animEffect>
                                  </p:childTnLst>
                                </p:cTn>
                              </p:par>
                              <p:par>
                                <p:cTn id="49" presetID="2" presetClass="entr" presetSubtype="2" fill="hold" grpId="0" nodeType="withEffect">
                                  <p:stCondLst>
                                    <p:cond delay="15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3" presetClass="entr" presetSubtype="5" fill="hold" grpId="3" nodeType="withEffect">
                                  <p:stCondLst>
                                    <p:cond delay="1500"/>
                                  </p:stCondLst>
                                  <p:childTnLst>
                                    <p:set>
                                      <p:cBhvr>
                                        <p:cTn id="54" dur="1" fill="hold">
                                          <p:stCondLst>
                                            <p:cond delay="0"/>
                                          </p:stCondLst>
                                        </p:cTn>
                                        <p:tgtEl>
                                          <p:spTgt spid="14"/>
                                        </p:tgtEl>
                                        <p:attrNameLst>
                                          <p:attrName>style.visibility</p:attrName>
                                        </p:attrNameLst>
                                      </p:cBhvr>
                                      <p:to>
                                        <p:strVal val="visible"/>
                                      </p:to>
                                    </p:set>
                                    <p:animEffect transition="in" filter="blinds(vertical)">
                                      <p:cBhvr>
                                        <p:cTn id="55" dur="3000"/>
                                        <p:tgtEl>
                                          <p:spTgt spid="14"/>
                                        </p:tgtEl>
                                      </p:cBhvr>
                                    </p:animEffect>
                                  </p:childTnLst>
                                </p:cTn>
                              </p:par>
                              <p:par>
                                <p:cTn id="56" presetID="2" presetClass="entr" presetSubtype="8" fill="hold" grpId="0" nodeType="withEffect">
                                  <p:stCondLst>
                                    <p:cond delay="150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3" presetClass="entr" presetSubtype="5" fill="hold" grpId="3" nodeType="withEffect">
                                  <p:stCondLst>
                                    <p:cond delay="1500"/>
                                  </p:stCondLst>
                                  <p:childTnLst>
                                    <p:set>
                                      <p:cBhvr>
                                        <p:cTn id="61" dur="1" fill="hold">
                                          <p:stCondLst>
                                            <p:cond delay="0"/>
                                          </p:stCondLst>
                                        </p:cTn>
                                        <p:tgtEl>
                                          <p:spTgt spid="13"/>
                                        </p:tgtEl>
                                        <p:attrNameLst>
                                          <p:attrName>style.visibility</p:attrName>
                                        </p:attrNameLst>
                                      </p:cBhvr>
                                      <p:to>
                                        <p:strVal val="visible"/>
                                      </p:to>
                                    </p:set>
                                    <p:animEffect transition="in" filter="blinds(vertical)">
                                      <p:cBhvr>
                                        <p:cTn id="62" dur="3000"/>
                                        <p:tgtEl>
                                          <p:spTgt spid="13"/>
                                        </p:tgtEl>
                                      </p:cBhvr>
                                    </p:animEffect>
                                  </p:childTnLst>
                                </p:cTn>
                              </p:par>
                              <p:par>
                                <p:cTn id="63" presetID="2" presetClass="exit" presetSubtype="2" fill="hold" grpId="1" nodeType="withEffect">
                                  <p:stCondLst>
                                    <p:cond delay="4500"/>
                                  </p:stCondLst>
                                  <p:childTnLst>
                                    <p:anim calcmode="lin" valueType="num">
                                      <p:cBhvr additive="base">
                                        <p:cTn id="64" dur="3000"/>
                                        <p:tgtEl>
                                          <p:spTgt spid="14"/>
                                        </p:tgtEl>
                                        <p:attrNameLst>
                                          <p:attrName>ppt_x</p:attrName>
                                        </p:attrNameLst>
                                      </p:cBhvr>
                                      <p:tavLst>
                                        <p:tav tm="0">
                                          <p:val>
                                            <p:strVal val="ppt_x"/>
                                          </p:val>
                                        </p:tav>
                                        <p:tav tm="100000">
                                          <p:val>
                                            <p:strVal val="1+ppt_w/2"/>
                                          </p:val>
                                        </p:tav>
                                      </p:tavLst>
                                    </p:anim>
                                    <p:anim calcmode="lin" valueType="num">
                                      <p:cBhvr additive="base">
                                        <p:cTn id="65" dur="3000"/>
                                        <p:tgtEl>
                                          <p:spTgt spid="14"/>
                                        </p:tgtEl>
                                        <p:attrNameLst>
                                          <p:attrName>ppt_y</p:attrName>
                                        </p:attrNameLst>
                                      </p:cBhvr>
                                      <p:tavLst>
                                        <p:tav tm="0">
                                          <p:val>
                                            <p:strVal val="ppt_y"/>
                                          </p:val>
                                        </p:tav>
                                        <p:tav tm="100000">
                                          <p:val>
                                            <p:strVal val="ppt_y"/>
                                          </p:val>
                                        </p:tav>
                                      </p:tavLst>
                                    </p:anim>
                                    <p:set>
                                      <p:cBhvr>
                                        <p:cTn id="66" dur="1" fill="hold">
                                          <p:stCondLst>
                                            <p:cond delay="2999"/>
                                          </p:stCondLst>
                                        </p:cTn>
                                        <p:tgtEl>
                                          <p:spTgt spid="14"/>
                                        </p:tgtEl>
                                        <p:attrNameLst>
                                          <p:attrName>style.visibility</p:attrName>
                                        </p:attrNameLst>
                                      </p:cBhvr>
                                      <p:to>
                                        <p:strVal val="hidden"/>
                                      </p:to>
                                    </p:set>
                                  </p:childTnLst>
                                </p:cTn>
                              </p:par>
                              <p:par>
                                <p:cTn id="67" presetID="3" presetClass="exit" presetSubtype="5" fill="hold" grpId="2" nodeType="withEffect">
                                  <p:stCondLst>
                                    <p:cond delay="4500"/>
                                  </p:stCondLst>
                                  <p:childTnLst>
                                    <p:animEffect transition="out" filter="blinds(vertical)">
                                      <p:cBhvr>
                                        <p:cTn id="68" dur="3000"/>
                                        <p:tgtEl>
                                          <p:spTgt spid="14"/>
                                        </p:tgtEl>
                                      </p:cBhvr>
                                    </p:animEffect>
                                    <p:set>
                                      <p:cBhvr>
                                        <p:cTn id="69" dur="1" fill="hold">
                                          <p:stCondLst>
                                            <p:cond delay="2999"/>
                                          </p:stCondLst>
                                        </p:cTn>
                                        <p:tgtEl>
                                          <p:spTgt spid="14"/>
                                        </p:tgtEl>
                                        <p:attrNameLst>
                                          <p:attrName>style.visibility</p:attrName>
                                        </p:attrNameLst>
                                      </p:cBhvr>
                                      <p:to>
                                        <p:strVal val="hidden"/>
                                      </p:to>
                                    </p:set>
                                  </p:childTnLst>
                                </p:cTn>
                              </p:par>
                              <p:par>
                                <p:cTn id="70" presetID="2" presetClass="exit" presetSubtype="8" fill="hold" grpId="1" nodeType="withEffect">
                                  <p:stCondLst>
                                    <p:cond delay="4500"/>
                                  </p:stCondLst>
                                  <p:childTnLst>
                                    <p:anim calcmode="lin" valueType="num">
                                      <p:cBhvr additive="base">
                                        <p:cTn id="71" dur="3000"/>
                                        <p:tgtEl>
                                          <p:spTgt spid="13"/>
                                        </p:tgtEl>
                                        <p:attrNameLst>
                                          <p:attrName>ppt_x</p:attrName>
                                        </p:attrNameLst>
                                      </p:cBhvr>
                                      <p:tavLst>
                                        <p:tav tm="0">
                                          <p:val>
                                            <p:strVal val="ppt_x"/>
                                          </p:val>
                                        </p:tav>
                                        <p:tav tm="100000">
                                          <p:val>
                                            <p:strVal val="0-ppt_w/2"/>
                                          </p:val>
                                        </p:tav>
                                      </p:tavLst>
                                    </p:anim>
                                    <p:anim calcmode="lin" valueType="num">
                                      <p:cBhvr additive="base">
                                        <p:cTn id="72" dur="3000"/>
                                        <p:tgtEl>
                                          <p:spTgt spid="13"/>
                                        </p:tgtEl>
                                        <p:attrNameLst>
                                          <p:attrName>ppt_y</p:attrName>
                                        </p:attrNameLst>
                                      </p:cBhvr>
                                      <p:tavLst>
                                        <p:tav tm="0">
                                          <p:val>
                                            <p:strVal val="ppt_y"/>
                                          </p:val>
                                        </p:tav>
                                        <p:tav tm="100000">
                                          <p:val>
                                            <p:strVal val="ppt_y"/>
                                          </p:val>
                                        </p:tav>
                                      </p:tavLst>
                                    </p:anim>
                                    <p:set>
                                      <p:cBhvr>
                                        <p:cTn id="73" dur="1" fill="hold">
                                          <p:stCondLst>
                                            <p:cond delay="2999"/>
                                          </p:stCondLst>
                                        </p:cTn>
                                        <p:tgtEl>
                                          <p:spTgt spid="13"/>
                                        </p:tgtEl>
                                        <p:attrNameLst>
                                          <p:attrName>style.visibility</p:attrName>
                                        </p:attrNameLst>
                                      </p:cBhvr>
                                      <p:to>
                                        <p:strVal val="hidden"/>
                                      </p:to>
                                    </p:set>
                                  </p:childTnLst>
                                </p:cTn>
                              </p:par>
                              <p:par>
                                <p:cTn id="74" presetID="3" presetClass="exit" presetSubtype="5" fill="hold" grpId="2" nodeType="withEffect">
                                  <p:stCondLst>
                                    <p:cond delay="4500"/>
                                  </p:stCondLst>
                                  <p:childTnLst>
                                    <p:animEffect transition="out" filter="blinds(vertical)">
                                      <p:cBhvr>
                                        <p:cTn id="75" dur="3000"/>
                                        <p:tgtEl>
                                          <p:spTgt spid="13"/>
                                        </p:tgtEl>
                                      </p:cBhvr>
                                    </p:animEffect>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2" fill="hold" grpId="1" nodeType="withEffect">
                                  <p:stCondLst>
                                    <p:cond delay="500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3" presetClass="exit" presetSubtype="5" fill="hold" grpId="2" nodeType="withEffect">
                                  <p:stCondLst>
                                    <p:cond delay="5000"/>
                                  </p:stCondLst>
                                  <p:childTnLst>
                                    <p:animEffect transition="out" filter="blinds(vertical)">
                                      <p:cBhvr>
                                        <p:cTn id="82" dur="3000"/>
                                        <p:tgtEl>
                                          <p:spTgt spid="12"/>
                                        </p:tgtEl>
                                      </p:cBhvr>
                                    </p:animEffect>
                                    <p:set>
                                      <p:cBhvr>
                                        <p:cTn id="83" dur="1" fill="hold">
                                          <p:stCondLst>
                                            <p:cond delay="2999"/>
                                          </p:stCondLst>
                                        </p:cTn>
                                        <p:tgtEl>
                                          <p:spTgt spid="12"/>
                                        </p:tgtEl>
                                        <p:attrNameLst>
                                          <p:attrName>style.visibility</p:attrName>
                                        </p:attrNameLst>
                                      </p:cBhvr>
                                      <p:to>
                                        <p:strVal val="hidden"/>
                                      </p:to>
                                    </p:set>
                                  </p:childTnLst>
                                </p:cTn>
                              </p:par>
                              <p:par>
                                <p:cTn id="84" presetID="2" presetClass="exit" presetSubtype="8" fill="hold" grpId="1" nodeType="withEffect">
                                  <p:stCondLst>
                                    <p:cond delay="500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3" presetClass="exit" presetSubtype="5" fill="hold" grpId="2" nodeType="withEffect">
                                  <p:stCondLst>
                                    <p:cond delay="5000"/>
                                  </p:stCondLst>
                                  <p:childTnLst>
                                    <p:animEffect transition="out" filter="blinds(vertical)">
                                      <p:cBhvr>
                                        <p:cTn id="89" dur="3000"/>
                                        <p:tgtEl>
                                          <p:spTgt spid="11"/>
                                        </p:tgtEl>
                                      </p:cBhvr>
                                    </p:animEffect>
                                    <p:set>
                                      <p:cBhvr>
                                        <p:cTn id="90" dur="1" fill="hold">
                                          <p:stCondLst>
                                            <p:cond delay="2999"/>
                                          </p:stCondLst>
                                        </p:cTn>
                                        <p:tgtEl>
                                          <p:spTgt spid="11"/>
                                        </p:tgtEl>
                                        <p:attrNameLst>
                                          <p:attrName>style.visibility</p:attrName>
                                        </p:attrNameLst>
                                      </p:cBhvr>
                                      <p:to>
                                        <p:strVal val="hidden"/>
                                      </p:to>
                                    </p:set>
                                  </p:childTnLst>
                                </p:cTn>
                              </p:par>
                              <p:par>
                                <p:cTn id="91" presetID="2" presetClass="exit" presetSubtype="2" fill="hold" grpId="1" nodeType="withEffect">
                                  <p:stCondLst>
                                    <p:cond delay="5500"/>
                                  </p:stCondLst>
                                  <p:childTnLst>
                                    <p:anim calcmode="lin" valueType="num">
                                      <p:cBhvr additive="base">
                                        <p:cTn id="92" dur="3000"/>
                                        <p:tgtEl>
                                          <p:spTgt spid="10"/>
                                        </p:tgtEl>
                                        <p:attrNameLst>
                                          <p:attrName>ppt_x</p:attrName>
                                        </p:attrNameLst>
                                      </p:cBhvr>
                                      <p:tavLst>
                                        <p:tav tm="0">
                                          <p:val>
                                            <p:strVal val="ppt_x"/>
                                          </p:val>
                                        </p:tav>
                                        <p:tav tm="100000">
                                          <p:val>
                                            <p:strVal val="1+ppt_w/2"/>
                                          </p:val>
                                        </p:tav>
                                      </p:tavLst>
                                    </p:anim>
                                    <p:anim calcmode="lin" valueType="num">
                                      <p:cBhvr additive="base">
                                        <p:cTn id="93" dur="3000"/>
                                        <p:tgtEl>
                                          <p:spTgt spid="10"/>
                                        </p:tgtEl>
                                        <p:attrNameLst>
                                          <p:attrName>ppt_y</p:attrName>
                                        </p:attrNameLst>
                                      </p:cBhvr>
                                      <p:tavLst>
                                        <p:tav tm="0">
                                          <p:val>
                                            <p:strVal val="ppt_y"/>
                                          </p:val>
                                        </p:tav>
                                        <p:tav tm="100000">
                                          <p:val>
                                            <p:strVal val="ppt_y"/>
                                          </p:val>
                                        </p:tav>
                                      </p:tavLst>
                                    </p:anim>
                                    <p:set>
                                      <p:cBhvr>
                                        <p:cTn id="94" dur="1" fill="hold">
                                          <p:stCondLst>
                                            <p:cond delay="2999"/>
                                          </p:stCondLst>
                                        </p:cTn>
                                        <p:tgtEl>
                                          <p:spTgt spid="10"/>
                                        </p:tgtEl>
                                        <p:attrNameLst>
                                          <p:attrName>style.visibility</p:attrName>
                                        </p:attrNameLst>
                                      </p:cBhvr>
                                      <p:to>
                                        <p:strVal val="hidden"/>
                                      </p:to>
                                    </p:set>
                                  </p:childTnLst>
                                </p:cTn>
                              </p:par>
                              <p:par>
                                <p:cTn id="95" presetID="3" presetClass="exit" presetSubtype="5" fill="hold" grpId="2" nodeType="withEffect">
                                  <p:stCondLst>
                                    <p:cond delay="5500"/>
                                  </p:stCondLst>
                                  <p:childTnLst>
                                    <p:animEffect transition="out" filter="blinds(vertical)">
                                      <p:cBhvr>
                                        <p:cTn id="96" dur="3000"/>
                                        <p:tgtEl>
                                          <p:spTgt spid="10"/>
                                        </p:tgtEl>
                                      </p:cBhvr>
                                    </p:animEffect>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8" fill="hold" grpId="1" nodeType="withEffect">
                                  <p:stCondLst>
                                    <p:cond delay="5500"/>
                                  </p:stCondLst>
                                  <p:childTnLst>
                                    <p:anim calcmode="lin" valueType="num">
                                      <p:cBhvr additive="base">
                                        <p:cTn id="99" dur="3000"/>
                                        <p:tgtEl>
                                          <p:spTgt spid="9"/>
                                        </p:tgtEl>
                                        <p:attrNameLst>
                                          <p:attrName>ppt_x</p:attrName>
                                        </p:attrNameLst>
                                      </p:cBhvr>
                                      <p:tavLst>
                                        <p:tav tm="0">
                                          <p:val>
                                            <p:strVal val="ppt_x"/>
                                          </p:val>
                                        </p:tav>
                                        <p:tav tm="100000">
                                          <p:val>
                                            <p:strVal val="0-ppt_w/2"/>
                                          </p:val>
                                        </p:tav>
                                      </p:tavLst>
                                    </p:anim>
                                    <p:anim calcmode="lin" valueType="num">
                                      <p:cBhvr additive="base">
                                        <p:cTn id="100" dur="3000"/>
                                        <p:tgtEl>
                                          <p:spTgt spid="9"/>
                                        </p:tgtEl>
                                        <p:attrNameLst>
                                          <p:attrName>ppt_y</p:attrName>
                                        </p:attrNameLst>
                                      </p:cBhvr>
                                      <p:tavLst>
                                        <p:tav tm="0">
                                          <p:val>
                                            <p:strVal val="ppt_y"/>
                                          </p:val>
                                        </p:tav>
                                        <p:tav tm="100000">
                                          <p:val>
                                            <p:strVal val="ppt_y"/>
                                          </p:val>
                                        </p:tav>
                                      </p:tavLst>
                                    </p:anim>
                                    <p:set>
                                      <p:cBhvr>
                                        <p:cTn id="101" dur="1" fill="hold">
                                          <p:stCondLst>
                                            <p:cond delay="2999"/>
                                          </p:stCondLst>
                                        </p:cTn>
                                        <p:tgtEl>
                                          <p:spTgt spid="9"/>
                                        </p:tgtEl>
                                        <p:attrNameLst>
                                          <p:attrName>style.visibility</p:attrName>
                                        </p:attrNameLst>
                                      </p:cBhvr>
                                      <p:to>
                                        <p:strVal val="hidden"/>
                                      </p:to>
                                    </p:set>
                                  </p:childTnLst>
                                </p:cTn>
                              </p:par>
                              <p:par>
                                <p:cTn id="102" presetID="3" presetClass="exit" presetSubtype="5" fill="hold" grpId="2" nodeType="withEffect">
                                  <p:stCondLst>
                                    <p:cond delay="5500"/>
                                  </p:stCondLst>
                                  <p:childTnLst>
                                    <p:animEffect transition="out" filter="blinds(vertical)">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grpId="1" nodeType="withEffect">
                                  <p:stCondLst>
                                    <p:cond delay="600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3" presetClass="exit" presetSubtype="5" fill="hold" grpId="2" nodeType="withEffect">
                                  <p:stCondLst>
                                    <p:cond delay="6000"/>
                                  </p:stCondLst>
                                  <p:childTnLst>
                                    <p:animEffect transition="out" filter="blinds(vertical)">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8" fill="hold" grpId="1" nodeType="withEffect">
                                  <p:stCondLst>
                                    <p:cond delay="600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3" presetClass="exit" presetSubtype="5" fill="hold" grpId="2" nodeType="withEffect">
                                  <p:stCondLst>
                                    <p:cond delay="6000"/>
                                  </p:stCondLst>
                                  <p:childTnLst>
                                    <p:animEffect transition="out" filter="blinds(vertical)">
                                      <p:cBhvr>
                                        <p:cTn id="117" dur="3000"/>
                                        <p:tgtEl>
                                          <p:spTgt spid="7"/>
                                        </p:tgtEl>
                                      </p:cBhvr>
                                    </p:animEffect>
                                    <p:set>
                                      <p:cBhvr>
                                        <p:cTn id="118" dur="1" fill="hold">
                                          <p:stCondLst>
                                            <p:cond delay="2999"/>
                                          </p:stCondLst>
                                        </p:cTn>
                                        <p:tgtEl>
                                          <p:spTgt spid="7"/>
                                        </p:tgtEl>
                                        <p:attrNameLst>
                                          <p:attrName>style.visibility</p:attrName>
                                        </p:attrNameLst>
                                      </p:cBhvr>
                                      <p:to>
                                        <p:strVal val="hidden"/>
                                      </p:to>
                                    </p:set>
                                  </p:childTnLst>
                                </p:cTn>
                              </p:par>
                              <p:par>
                                <p:cTn id="119" presetID="17" presetClass="entr" presetSubtype="10" fill="hold" nodeType="withEffect">
                                  <p:stCondLst>
                                    <p:cond delay="6000"/>
                                  </p:stCondLst>
                                  <p:childTnLst>
                                    <p:set>
                                      <p:cBhvr>
                                        <p:cTn id="120" dur="1" fill="hold">
                                          <p:stCondLst>
                                            <p:cond delay="0"/>
                                          </p:stCondLst>
                                        </p:cTn>
                                        <p:tgtEl>
                                          <p:spTgt spid="3074"/>
                                        </p:tgtEl>
                                        <p:attrNameLst>
                                          <p:attrName>style.visibility</p:attrName>
                                        </p:attrNameLst>
                                      </p:cBhvr>
                                      <p:to>
                                        <p:strVal val="visible"/>
                                      </p:to>
                                    </p:set>
                                    <p:anim calcmode="lin" valueType="num">
                                      <p:cBhvr>
                                        <p:cTn id="121" dur="3000" fill="hold"/>
                                        <p:tgtEl>
                                          <p:spTgt spid="3074"/>
                                        </p:tgtEl>
                                        <p:attrNameLst>
                                          <p:attrName>ppt_w</p:attrName>
                                        </p:attrNameLst>
                                      </p:cBhvr>
                                      <p:tavLst>
                                        <p:tav tm="0">
                                          <p:val>
                                            <p:fltVal val="0"/>
                                          </p:val>
                                        </p:tav>
                                        <p:tav tm="100000">
                                          <p:val>
                                            <p:strVal val="#ppt_w"/>
                                          </p:val>
                                        </p:tav>
                                      </p:tavLst>
                                    </p:anim>
                                    <p:anim calcmode="lin" valueType="num">
                                      <p:cBhvr>
                                        <p:cTn id="122" dur="3000" fill="hold"/>
                                        <p:tgtEl>
                                          <p:spTgt spid="3074"/>
                                        </p:tgtEl>
                                        <p:attrNameLst>
                                          <p:attrName>ppt_h</p:attrName>
                                        </p:attrNameLst>
                                      </p:cBhvr>
                                      <p:tavLst>
                                        <p:tav tm="0">
                                          <p:val>
                                            <p:strVal val="#ppt_h"/>
                                          </p:val>
                                        </p:tav>
                                        <p:tav tm="100000">
                                          <p:val>
                                            <p:strVal val="#ppt_h"/>
                                          </p:val>
                                        </p:tav>
                                      </p:tavLst>
                                    </p:anim>
                                  </p:childTnLst>
                                </p:cTn>
                              </p:par>
                              <p:par>
                                <p:cTn id="123" presetID="23" presetClass="entr" presetSubtype="16" fill="hold" grpId="0" nodeType="withEffect">
                                  <p:stCondLst>
                                    <p:cond delay="8000"/>
                                  </p:stCondLst>
                                  <p:iterate type="wd">
                                    <p:tmPct val="10000"/>
                                  </p:iterate>
                                  <p:childTnLst>
                                    <p:set>
                                      <p:cBhvr>
                                        <p:cTn id="124" dur="1" fill="hold">
                                          <p:stCondLst>
                                            <p:cond delay="0"/>
                                          </p:stCondLst>
                                        </p:cTn>
                                        <p:tgtEl>
                                          <p:spTgt spid="3"/>
                                        </p:tgtEl>
                                        <p:attrNameLst>
                                          <p:attrName>style.visibility</p:attrName>
                                        </p:attrNameLst>
                                      </p:cBhvr>
                                      <p:to>
                                        <p:strVal val="visible"/>
                                      </p:to>
                                    </p:set>
                                    <p:anim calcmode="lin" valueType="num">
                                      <p:cBhvr>
                                        <p:cTn id="125" dur="3000" fill="hold"/>
                                        <p:tgtEl>
                                          <p:spTgt spid="3"/>
                                        </p:tgtEl>
                                        <p:attrNameLst>
                                          <p:attrName>ppt_w</p:attrName>
                                        </p:attrNameLst>
                                      </p:cBhvr>
                                      <p:tavLst>
                                        <p:tav tm="0">
                                          <p:val>
                                            <p:fltVal val="0"/>
                                          </p:val>
                                        </p:tav>
                                        <p:tav tm="100000">
                                          <p:val>
                                            <p:strVal val="#ppt_w"/>
                                          </p:val>
                                        </p:tav>
                                      </p:tavLst>
                                    </p:anim>
                                    <p:anim calcmode="lin" valueType="num">
                                      <p:cBhvr>
                                        <p:cTn id="126"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D:\Nueva carpeta\PPS DE CREACION PROPIA - EXCLUSIVOS\- Convención de los Heridos de Amor\Imágenes\JkErgh1230478YaR+www.png-free.blogspot.com.br - rosa lilás 1.jpg"/>
          <p:cNvPicPr>
            <a:picLocks noChangeAspect="1" noChangeArrowheads="1"/>
          </p:cNvPicPr>
          <p:nvPr/>
        </p:nvPicPr>
        <p:blipFill>
          <a:blip r:embed="rId2" cstate="print"/>
          <a:srcRect/>
          <a:stretch>
            <a:fillRect/>
          </a:stretch>
        </p:blipFill>
        <p:spPr bwMode="auto">
          <a:xfrm>
            <a:off x="-6350" y="-6350"/>
            <a:ext cx="9156700" cy="6870700"/>
          </a:xfrm>
          <a:prstGeom prst="rect">
            <a:avLst/>
          </a:prstGeom>
          <a:noFill/>
        </p:spPr>
      </p:pic>
      <p:sp>
        <p:nvSpPr>
          <p:cNvPr id="4" name="3 CuadroTexto"/>
          <p:cNvSpPr txBox="1"/>
          <p:nvPr/>
        </p:nvSpPr>
        <p:spPr>
          <a:xfrm>
            <a:off x="539552" y="2348880"/>
            <a:ext cx="1846980" cy="523220"/>
          </a:xfrm>
          <a:prstGeom prst="rect">
            <a:avLst/>
          </a:prstGeom>
          <a:noFill/>
        </p:spPr>
        <p:txBody>
          <a:bodyPr wrap="none" rtlCol="0">
            <a:spAutoFit/>
          </a:bodyPr>
          <a:lstStyle/>
          <a:p>
            <a:r>
              <a:rPr lang="es-ES" sz="2800" b="1" dirty="0" smtClean="0">
                <a:solidFill>
                  <a:srgbClr val="CEA6DA"/>
                </a:solidFill>
                <a:effectLst>
                  <a:outerShdw blurRad="38100" dist="38100" dir="2700000" algn="tl">
                    <a:srgbClr val="000000">
                      <a:alpha val="43137"/>
                    </a:srgbClr>
                  </a:outerShdw>
                </a:effectLst>
                <a:latin typeface="Vivaldi" pitchFamily="66" charset="0"/>
              </a:rPr>
              <a:t>Marzo 2017</a:t>
            </a:r>
            <a:endParaRPr lang="es-ES" sz="2800" b="1" dirty="0">
              <a:solidFill>
                <a:srgbClr val="CEA6DA"/>
              </a:solidFill>
              <a:effectLst>
                <a:outerShdw blurRad="38100" dist="38100" dir="2700000" algn="tl">
                  <a:srgbClr val="000000">
                    <a:alpha val="43137"/>
                  </a:srgbClr>
                </a:outerShdw>
              </a:effectLst>
              <a:latin typeface="Vivaldi" pitchFamily="66" charset="0"/>
            </a:endParaRPr>
          </a:p>
        </p:txBody>
      </p:sp>
      <p:sp>
        <p:nvSpPr>
          <p:cNvPr id="5" name="4 CuadroTexto"/>
          <p:cNvSpPr txBox="1"/>
          <p:nvPr/>
        </p:nvSpPr>
        <p:spPr>
          <a:xfrm>
            <a:off x="539552" y="3068960"/>
            <a:ext cx="3054041" cy="954107"/>
          </a:xfrm>
          <a:prstGeom prst="rect">
            <a:avLst/>
          </a:prstGeom>
          <a:noFill/>
        </p:spPr>
        <p:txBody>
          <a:bodyPr wrap="none" rtlCol="0">
            <a:spAutoFit/>
          </a:bodyPr>
          <a:lstStyle/>
          <a:p>
            <a:r>
              <a:rPr lang="es-ES" sz="2800" b="1" dirty="0" smtClean="0">
                <a:solidFill>
                  <a:srgbClr val="CEA6DA"/>
                </a:solidFill>
                <a:effectLst>
                  <a:outerShdw blurRad="38100" dist="38100" dir="2700000" algn="tl">
                    <a:srgbClr val="000000">
                      <a:alpha val="43137"/>
                    </a:srgbClr>
                  </a:outerShdw>
                </a:effectLst>
                <a:latin typeface="Vivaldi" pitchFamily="66" charset="0"/>
              </a:rPr>
              <a:t>Música : André </a:t>
            </a:r>
            <a:r>
              <a:rPr lang="es-ES" sz="2800" b="1" dirty="0" err="1" smtClean="0">
                <a:solidFill>
                  <a:srgbClr val="CEA6DA"/>
                </a:solidFill>
                <a:effectLst>
                  <a:outerShdw blurRad="38100" dist="38100" dir="2700000" algn="tl">
                    <a:srgbClr val="000000">
                      <a:alpha val="43137"/>
                    </a:srgbClr>
                  </a:outerShdw>
                </a:effectLst>
                <a:latin typeface="Vivaldi" pitchFamily="66" charset="0"/>
              </a:rPr>
              <a:t>Rieu</a:t>
            </a:r>
            <a:endParaRPr lang="es-ES" sz="2800" b="1" dirty="0" smtClean="0">
              <a:solidFill>
                <a:srgbClr val="CEA6DA"/>
              </a:solidFill>
              <a:effectLst>
                <a:outerShdw blurRad="38100" dist="38100" dir="2700000" algn="tl">
                  <a:srgbClr val="000000">
                    <a:alpha val="43137"/>
                  </a:srgbClr>
                </a:outerShdw>
              </a:effectLst>
              <a:latin typeface="Vivaldi" pitchFamily="66" charset="0"/>
            </a:endParaRPr>
          </a:p>
          <a:p>
            <a:r>
              <a:rPr lang="es-ES" sz="2800" b="1" dirty="0" smtClean="0">
                <a:solidFill>
                  <a:srgbClr val="CEA6DA"/>
                </a:solidFill>
                <a:effectLst>
                  <a:outerShdw blurRad="38100" dist="38100" dir="2700000" algn="tl">
                    <a:srgbClr val="000000">
                      <a:alpha val="43137"/>
                    </a:srgbClr>
                  </a:outerShdw>
                </a:effectLst>
                <a:latin typeface="Vivaldi" pitchFamily="66" charset="0"/>
              </a:rPr>
              <a:t>            </a:t>
            </a:r>
            <a:r>
              <a:rPr lang="es-ES" sz="2800" b="1" dirty="0" err="1" smtClean="0">
                <a:solidFill>
                  <a:srgbClr val="CEA6DA"/>
                </a:solidFill>
                <a:effectLst>
                  <a:outerShdw blurRad="38100" dist="38100" dir="2700000" algn="tl">
                    <a:srgbClr val="000000">
                      <a:alpha val="43137"/>
                    </a:srgbClr>
                  </a:outerShdw>
                </a:effectLst>
                <a:latin typeface="Vivaldi" pitchFamily="66" charset="0"/>
              </a:rPr>
              <a:t>That’s</a:t>
            </a:r>
            <a:r>
              <a:rPr lang="es-ES" sz="2800" b="1" dirty="0" smtClean="0">
                <a:solidFill>
                  <a:srgbClr val="CEA6DA"/>
                </a:solidFill>
                <a:effectLst>
                  <a:outerShdw blurRad="38100" dist="38100" dir="2700000" algn="tl">
                    <a:srgbClr val="000000">
                      <a:alpha val="43137"/>
                    </a:srgbClr>
                  </a:outerShdw>
                </a:effectLst>
                <a:latin typeface="Vivaldi" pitchFamily="66" charset="0"/>
              </a:rPr>
              <a:t> </a:t>
            </a:r>
            <a:r>
              <a:rPr lang="es-ES" sz="2800" b="1" dirty="0" err="1" smtClean="0">
                <a:solidFill>
                  <a:srgbClr val="CEA6DA"/>
                </a:solidFill>
                <a:effectLst>
                  <a:outerShdw blurRad="38100" dist="38100" dir="2700000" algn="tl">
                    <a:srgbClr val="000000">
                      <a:alpha val="43137"/>
                    </a:srgbClr>
                  </a:outerShdw>
                </a:effectLst>
                <a:latin typeface="Vivaldi" pitchFamily="66" charset="0"/>
              </a:rPr>
              <a:t>Amore</a:t>
            </a:r>
            <a:r>
              <a:rPr lang="es-ES" sz="2800" b="1" dirty="0" smtClean="0">
                <a:solidFill>
                  <a:srgbClr val="CEA6DA"/>
                </a:solidFill>
                <a:effectLst>
                  <a:outerShdw blurRad="38100" dist="38100" dir="2700000" algn="tl">
                    <a:srgbClr val="000000">
                      <a:alpha val="43137"/>
                    </a:srgbClr>
                  </a:outerShdw>
                </a:effectLst>
                <a:latin typeface="Vivaldi" pitchFamily="66" charset="0"/>
              </a:rPr>
              <a:t> </a:t>
            </a:r>
            <a:endParaRPr lang="es-ES" sz="2800" b="1" dirty="0">
              <a:solidFill>
                <a:srgbClr val="CEA6DA"/>
              </a:solidFill>
              <a:effectLst>
                <a:outerShdw blurRad="38100" dist="38100" dir="2700000" algn="tl">
                  <a:srgbClr val="000000">
                    <a:alpha val="43137"/>
                  </a:srgbClr>
                </a:outerShdw>
              </a:effectLst>
              <a:latin typeface="Vivaldi" pitchFamily="66" charset="0"/>
            </a:endParaRPr>
          </a:p>
        </p:txBody>
      </p:sp>
      <p:grpSp>
        <p:nvGrpSpPr>
          <p:cNvPr id="10" name="9 Grupo"/>
          <p:cNvGrpSpPr/>
          <p:nvPr/>
        </p:nvGrpSpPr>
        <p:grpSpPr>
          <a:xfrm>
            <a:off x="7092280" y="4653136"/>
            <a:ext cx="1362891" cy="1829817"/>
            <a:chOff x="7092280" y="4653136"/>
            <a:chExt cx="1362891" cy="1829817"/>
          </a:xfrm>
        </p:grpSpPr>
        <p:sp>
          <p:nvSpPr>
            <p:cNvPr id="6" name="5 CuadroTexto"/>
            <p:cNvSpPr txBox="1"/>
            <p:nvPr/>
          </p:nvSpPr>
          <p:spPr>
            <a:xfrm>
              <a:off x="7092280" y="6021288"/>
              <a:ext cx="1332416" cy="461665"/>
            </a:xfrm>
            <a:prstGeom prst="rect">
              <a:avLst/>
            </a:prstGeom>
            <a:noFill/>
          </p:spPr>
          <p:txBody>
            <a:bodyPr wrap="none" rtlCol="0">
              <a:spAutoFit/>
            </a:bodyPr>
            <a:lstStyle/>
            <a:p>
              <a:r>
                <a:rPr lang="es-ES" sz="2400" b="1" dirty="0" smtClean="0">
                  <a:solidFill>
                    <a:srgbClr val="CEA6DA"/>
                  </a:solidFill>
                  <a:effectLst>
                    <a:outerShdw blurRad="38100" dist="38100" dir="2700000" algn="tl">
                      <a:srgbClr val="000000">
                        <a:alpha val="43137"/>
                      </a:srgbClr>
                    </a:outerShdw>
                  </a:effectLst>
                  <a:latin typeface="Vivaldi" pitchFamily="66" charset="0"/>
                </a:rPr>
                <a:t>Margarita</a:t>
              </a:r>
              <a:endParaRPr lang="es-ES" sz="2400" b="1" dirty="0">
                <a:solidFill>
                  <a:srgbClr val="CEA6DA"/>
                </a:solidFill>
                <a:effectLst>
                  <a:outerShdw blurRad="38100" dist="38100" dir="2700000" algn="tl">
                    <a:srgbClr val="000000">
                      <a:alpha val="43137"/>
                    </a:srgbClr>
                  </a:outerShdw>
                </a:effectLst>
                <a:latin typeface="Vivaldi" pitchFamily="66" charset="0"/>
              </a:endParaRPr>
            </a:p>
          </p:txBody>
        </p:sp>
        <p:pic>
          <p:nvPicPr>
            <p:cNvPr id="8" name="Picture 3" descr="C:\Users\Marga\Pictures\NAVIDAD\13-GifsAnimadosDollz-MundoEmoti.gif"/>
            <p:cNvPicPr>
              <a:picLocks noChangeAspect="1" noChangeArrowheads="1" noCrop="1"/>
            </p:cNvPicPr>
            <p:nvPr/>
          </p:nvPicPr>
          <p:blipFill>
            <a:blip r:embed="rId3" cstate="print"/>
            <a:srcRect/>
            <a:stretch>
              <a:fillRect/>
            </a:stretch>
          </p:blipFill>
          <p:spPr bwMode="auto">
            <a:xfrm flipH="1">
              <a:off x="7092280" y="4653136"/>
              <a:ext cx="1362891" cy="1412507"/>
            </a:xfrm>
            <a:prstGeom prst="rect">
              <a:avLst/>
            </a:prstGeom>
            <a:noFill/>
            <a:ln w="9525">
              <a:noFill/>
              <a:miter lim="800000"/>
              <a:headEnd/>
              <a:tailEnd/>
            </a:ln>
          </p:spPr>
        </p:pic>
      </p:grpSp>
      <p:grpSp>
        <p:nvGrpSpPr>
          <p:cNvPr id="18" name="11 Grupo"/>
          <p:cNvGrpSpPr/>
          <p:nvPr/>
        </p:nvGrpSpPr>
        <p:grpSpPr>
          <a:xfrm rot="5400000">
            <a:off x="2821781" y="535781"/>
            <a:ext cx="3500438" cy="9144000"/>
            <a:chOff x="4500562" y="0"/>
            <a:chExt cx="4643438" cy="6858000"/>
          </a:xfrm>
          <a:solidFill>
            <a:srgbClr val="C081FF"/>
          </a:solidFill>
        </p:grpSpPr>
        <p:sp>
          <p:nvSpPr>
            <p:cNvPr id="19" name="18 Franja diagonal"/>
            <p:cNvSpPr/>
            <p:nvPr/>
          </p:nvSpPr>
          <p:spPr>
            <a:xfrm flipH="1">
              <a:off x="4500562" y="3429000"/>
              <a:ext cx="4643438" cy="3429000"/>
            </a:xfrm>
            <a:prstGeom prst="diagStripe">
              <a:avLst>
                <a:gd name="adj" fmla="val 84245"/>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20" name="19 Franja diagonal"/>
            <p:cNvSpPr/>
            <p:nvPr/>
          </p:nvSpPr>
          <p:spPr>
            <a:xfrm rot="16200000" flipV="1">
              <a:off x="5107781" y="-607219"/>
              <a:ext cx="3429000" cy="4643438"/>
            </a:xfrm>
            <a:prstGeom prst="diagStripe">
              <a:avLst>
                <a:gd name="adj" fmla="val 83688"/>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21" name="20 Grupo"/>
          <p:cNvGrpSpPr/>
          <p:nvPr/>
        </p:nvGrpSpPr>
        <p:grpSpPr>
          <a:xfrm>
            <a:off x="4572000" y="0"/>
            <a:ext cx="4572000" cy="6858000"/>
            <a:chOff x="4500562" y="0"/>
            <a:chExt cx="4643438" cy="6858000"/>
          </a:xfrm>
          <a:solidFill>
            <a:srgbClr val="C081FF"/>
          </a:solidFill>
        </p:grpSpPr>
        <p:sp>
          <p:nvSpPr>
            <p:cNvPr id="22" name="21 Franja diagonal"/>
            <p:cNvSpPr/>
            <p:nvPr/>
          </p:nvSpPr>
          <p:spPr>
            <a:xfrm flipH="1">
              <a:off x="4500562" y="3429000"/>
              <a:ext cx="4643438" cy="3429000"/>
            </a:xfrm>
            <a:prstGeom prst="diagStripe">
              <a:avLst>
                <a:gd name="adj" fmla="val 81669"/>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23" name="22 Franja diagonal"/>
            <p:cNvSpPr/>
            <p:nvPr/>
          </p:nvSpPr>
          <p:spPr>
            <a:xfrm rot="16200000" flipV="1">
              <a:off x="5107781" y="-607219"/>
              <a:ext cx="3429000" cy="4643438"/>
            </a:xfrm>
            <a:prstGeom prst="diagStripe">
              <a:avLst>
                <a:gd name="adj" fmla="val 84244"/>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24" name="23 Grupo"/>
          <p:cNvGrpSpPr/>
          <p:nvPr/>
        </p:nvGrpSpPr>
        <p:grpSpPr>
          <a:xfrm flipH="1">
            <a:off x="0" y="0"/>
            <a:ext cx="4572000" cy="6858000"/>
            <a:chOff x="4500562" y="0"/>
            <a:chExt cx="4643438" cy="6858000"/>
          </a:xfrm>
          <a:solidFill>
            <a:srgbClr val="C081FF"/>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27" name="23 Grupo"/>
          <p:cNvGrpSpPr/>
          <p:nvPr/>
        </p:nvGrpSpPr>
        <p:grpSpPr>
          <a:xfrm flipH="1">
            <a:off x="0" y="785794"/>
            <a:ext cx="3419468" cy="5295912"/>
            <a:chOff x="4500562" y="0"/>
            <a:chExt cx="4643438" cy="6858000"/>
          </a:xfrm>
          <a:solidFill>
            <a:srgbClr val="C081FF"/>
          </a:solidFill>
        </p:grpSpPr>
        <p:sp>
          <p:nvSpPr>
            <p:cNvPr id="28" name="27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29" name="28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30" name="33 Grupo"/>
          <p:cNvGrpSpPr/>
          <p:nvPr/>
        </p:nvGrpSpPr>
        <p:grpSpPr>
          <a:xfrm>
            <a:off x="5572132" y="785794"/>
            <a:ext cx="3571868" cy="5205450"/>
            <a:chOff x="4500562" y="0"/>
            <a:chExt cx="4643438" cy="6858000"/>
          </a:xfrm>
          <a:solidFill>
            <a:srgbClr val="C081FF"/>
          </a:solidFill>
        </p:grpSpPr>
        <p:sp>
          <p:nvSpPr>
            <p:cNvPr id="31" name="30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32" name="31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33" name="27 Grupo"/>
          <p:cNvGrpSpPr/>
          <p:nvPr/>
        </p:nvGrpSpPr>
        <p:grpSpPr>
          <a:xfrm flipH="1">
            <a:off x="0" y="1428736"/>
            <a:ext cx="2571736" cy="4000528"/>
            <a:chOff x="4500562" y="0"/>
            <a:chExt cx="4643438" cy="6858000"/>
          </a:xfrm>
          <a:solidFill>
            <a:srgbClr val="C081FF"/>
          </a:solidFill>
        </p:grpSpPr>
        <p:sp>
          <p:nvSpPr>
            <p:cNvPr id="34" name="33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35" name="34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36" name="30 Grupo"/>
          <p:cNvGrpSpPr/>
          <p:nvPr/>
        </p:nvGrpSpPr>
        <p:grpSpPr>
          <a:xfrm>
            <a:off x="6500826" y="1428736"/>
            <a:ext cx="2643174" cy="3857652"/>
            <a:chOff x="4500562" y="0"/>
            <a:chExt cx="4643438" cy="6858000"/>
          </a:xfrm>
          <a:solidFill>
            <a:srgbClr val="C081FF"/>
          </a:solidFill>
        </p:grpSpPr>
        <p:sp>
          <p:nvSpPr>
            <p:cNvPr id="37" name="36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38" name="37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39" name="36 Grupo"/>
          <p:cNvGrpSpPr/>
          <p:nvPr/>
        </p:nvGrpSpPr>
        <p:grpSpPr>
          <a:xfrm flipH="1">
            <a:off x="0" y="1928802"/>
            <a:ext cx="1785918" cy="3000396"/>
            <a:chOff x="4500562" y="0"/>
            <a:chExt cx="4643438" cy="6858000"/>
          </a:xfrm>
          <a:solidFill>
            <a:srgbClr val="C081FF"/>
          </a:solidFill>
        </p:grpSpPr>
        <p:sp>
          <p:nvSpPr>
            <p:cNvPr id="40" name="39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41" name="40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42" name="39 Grupo"/>
          <p:cNvGrpSpPr/>
          <p:nvPr/>
        </p:nvGrpSpPr>
        <p:grpSpPr>
          <a:xfrm>
            <a:off x="7153260" y="1857364"/>
            <a:ext cx="1990740" cy="3000396"/>
            <a:chOff x="4500562" y="0"/>
            <a:chExt cx="4643438" cy="6858000"/>
          </a:xfrm>
          <a:solidFill>
            <a:srgbClr val="C081FF"/>
          </a:solidFill>
        </p:grpSpPr>
        <p:sp>
          <p:nvSpPr>
            <p:cNvPr id="43" name="42 Franja diagonal"/>
            <p:cNvSpPr/>
            <p:nvPr/>
          </p:nvSpPr>
          <p:spPr>
            <a:xfrm flipH="1">
              <a:off x="4500562" y="3429000"/>
              <a:ext cx="4643438" cy="3429000"/>
            </a:xfrm>
            <a:prstGeom prst="diagStripe">
              <a:avLst>
                <a:gd name="adj" fmla="val 81670"/>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44" name="43 Franja diagonal"/>
            <p:cNvSpPr/>
            <p:nvPr/>
          </p:nvSpPr>
          <p:spPr>
            <a:xfrm rot="16200000" flipV="1">
              <a:off x="5107781" y="-607219"/>
              <a:ext cx="3429000" cy="4643438"/>
            </a:xfrm>
            <a:prstGeom prst="diagStripe">
              <a:avLst>
                <a:gd name="adj" fmla="val 82881"/>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grpSp>
        <p:nvGrpSpPr>
          <p:cNvPr id="63" name="11 Grupo"/>
          <p:cNvGrpSpPr/>
          <p:nvPr/>
        </p:nvGrpSpPr>
        <p:grpSpPr>
          <a:xfrm rot="5400000" flipH="1">
            <a:off x="2817019" y="-2817019"/>
            <a:ext cx="3509962" cy="9144000"/>
            <a:chOff x="4500562" y="0"/>
            <a:chExt cx="4643438" cy="6858000"/>
          </a:xfrm>
          <a:solidFill>
            <a:srgbClr val="C081FF"/>
          </a:solidFill>
        </p:grpSpPr>
        <p:sp>
          <p:nvSpPr>
            <p:cNvPr id="64" name="63 Franja diagonal"/>
            <p:cNvSpPr/>
            <p:nvPr/>
          </p:nvSpPr>
          <p:spPr>
            <a:xfrm flipH="1">
              <a:off x="4500562" y="3429000"/>
              <a:ext cx="4643438" cy="3429000"/>
            </a:xfrm>
            <a:prstGeom prst="diagStripe">
              <a:avLst>
                <a:gd name="adj" fmla="val 84245"/>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sp>
          <p:nvSpPr>
            <p:cNvPr id="65" name="64 Franja diagonal"/>
            <p:cNvSpPr/>
            <p:nvPr/>
          </p:nvSpPr>
          <p:spPr>
            <a:xfrm rot="16200000" flipV="1">
              <a:off x="5107781" y="-607219"/>
              <a:ext cx="3429000" cy="4643438"/>
            </a:xfrm>
            <a:prstGeom prst="diagStripe">
              <a:avLst>
                <a:gd name="adj" fmla="val 83688"/>
              </a:avLst>
            </a:prstGeom>
            <a:grpFill/>
            <a:ln cap="rnd">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solidFill>
                  <a:schemeClr val="tx1"/>
                </a:solidFill>
              </a:endParaRPr>
            </a:p>
          </p:txBody>
        </p:sp>
      </p:grpSp>
      <p:sp>
        <p:nvSpPr>
          <p:cNvPr id="11" name="10 Anillo"/>
          <p:cNvSpPr/>
          <p:nvPr/>
        </p:nvSpPr>
        <p:spPr>
          <a:xfrm>
            <a:off x="0" y="1643050"/>
            <a:ext cx="3643306" cy="3571900"/>
          </a:xfrm>
          <a:prstGeom prst="donut">
            <a:avLst>
              <a:gd name="adj" fmla="val 16957"/>
            </a:avLst>
          </a:prstGeom>
          <a:solidFill>
            <a:srgbClr val="C081FF"/>
          </a:solidFill>
          <a:ln>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artDeco"/>
            </a:sp3d>
          </a:bodyPr>
          <a:lstStyle/>
          <a:p>
            <a:pPr algn="ctr"/>
            <a:endParaRPr lang="es-ES">
              <a:solidFill>
                <a:schemeClr val="tx1"/>
              </a:solidFill>
            </a:endParaRPr>
          </a:p>
        </p:txBody>
      </p:sp>
      <p:sp>
        <p:nvSpPr>
          <p:cNvPr id="12" name="11 Anillo"/>
          <p:cNvSpPr/>
          <p:nvPr/>
        </p:nvSpPr>
        <p:spPr>
          <a:xfrm>
            <a:off x="5643570" y="1643050"/>
            <a:ext cx="3500430" cy="3571900"/>
          </a:xfrm>
          <a:prstGeom prst="donut">
            <a:avLst>
              <a:gd name="adj" fmla="val 16067"/>
            </a:avLst>
          </a:prstGeom>
          <a:solidFill>
            <a:srgbClr val="C081FF"/>
          </a:solidFill>
          <a:ln>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artDeco"/>
            </a:sp3d>
          </a:bodyPr>
          <a:lstStyle/>
          <a:p>
            <a:pPr algn="ctr"/>
            <a:endParaRPr lang="es-ES">
              <a:solidFill>
                <a:schemeClr val="tx1"/>
              </a:solidFill>
            </a:endParaRPr>
          </a:p>
        </p:txBody>
      </p:sp>
      <p:sp>
        <p:nvSpPr>
          <p:cNvPr id="13" name="12 Anillo"/>
          <p:cNvSpPr/>
          <p:nvPr/>
        </p:nvSpPr>
        <p:spPr>
          <a:xfrm>
            <a:off x="2857488" y="0"/>
            <a:ext cx="3500462" cy="3429000"/>
          </a:xfrm>
          <a:prstGeom prst="donut">
            <a:avLst>
              <a:gd name="adj" fmla="val 14994"/>
            </a:avLst>
          </a:prstGeom>
          <a:solidFill>
            <a:srgbClr val="C081FF"/>
          </a:solidFill>
          <a:ln>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artDeco"/>
            </a:sp3d>
          </a:bodyPr>
          <a:lstStyle/>
          <a:p>
            <a:pPr algn="ctr"/>
            <a:endParaRPr lang="es-ES">
              <a:solidFill>
                <a:schemeClr val="tx1"/>
              </a:solidFill>
            </a:endParaRPr>
          </a:p>
        </p:txBody>
      </p:sp>
      <p:sp>
        <p:nvSpPr>
          <p:cNvPr id="14" name="13 Anillo"/>
          <p:cNvSpPr/>
          <p:nvPr/>
        </p:nvSpPr>
        <p:spPr>
          <a:xfrm>
            <a:off x="2786050" y="3429000"/>
            <a:ext cx="3643338" cy="3429000"/>
          </a:xfrm>
          <a:prstGeom prst="donut">
            <a:avLst>
              <a:gd name="adj" fmla="val 15841"/>
            </a:avLst>
          </a:prstGeom>
          <a:solidFill>
            <a:srgbClr val="C081FF"/>
          </a:solidFill>
          <a:ln>
            <a:solidFill>
              <a:schemeClr val="tx1">
                <a:lumMod val="75000"/>
                <a:lumOff val="25000"/>
              </a:schemeClr>
            </a:solid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artDeco"/>
            </a:sp3d>
          </a:bodyPr>
          <a:lstStyle/>
          <a:p>
            <a:pPr algn="ctr"/>
            <a:endParaRPr lang="es-ES">
              <a:solidFill>
                <a:schemeClr val="tx1"/>
              </a:solidFill>
            </a:endParaRPr>
          </a:p>
        </p:txBody>
      </p:sp>
      <p:sp>
        <p:nvSpPr>
          <p:cNvPr id="45" name="44 Rectángulo"/>
          <p:cNvSpPr/>
          <p:nvPr/>
        </p:nvSpPr>
        <p:spPr>
          <a:xfrm>
            <a:off x="0" y="0"/>
            <a:ext cx="9144000" cy="6858000"/>
          </a:xfrm>
          <a:prstGeom prst="rect">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910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5000"/>
                                        <p:tgtEl>
                                          <p:spTgt spid="13"/>
                                        </p:tgtEl>
                                        <p:attrNameLst>
                                          <p:attrName>ppt_x</p:attrName>
                                        </p:attrNameLst>
                                      </p:cBhvr>
                                      <p:tavLst>
                                        <p:tav tm="0">
                                          <p:val>
                                            <p:strVal val="ppt_x"/>
                                          </p:val>
                                        </p:tav>
                                        <p:tav tm="100000">
                                          <p:val>
                                            <p:strVal val="ppt_x"/>
                                          </p:val>
                                        </p:tav>
                                      </p:tavLst>
                                    </p:anim>
                                    <p:anim calcmode="lin" valueType="num">
                                      <p:cBhvr additive="base">
                                        <p:cTn id="9" dur="5000"/>
                                        <p:tgtEl>
                                          <p:spTgt spid="13"/>
                                        </p:tgtEl>
                                        <p:attrNameLst>
                                          <p:attrName>ppt_y</p:attrName>
                                        </p:attrNameLst>
                                      </p:cBhvr>
                                      <p:tavLst>
                                        <p:tav tm="0">
                                          <p:val>
                                            <p:strVal val="ppt_y"/>
                                          </p:val>
                                        </p:tav>
                                        <p:tav tm="100000">
                                          <p:val>
                                            <p:strVal val="1+ppt_h/2"/>
                                          </p:val>
                                        </p:tav>
                                      </p:tavLst>
                                    </p:anim>
                                    <p:set>
                                      <p:cBhvr>
                                        <p:cTn id="10" dur="1" fill="hold">
                                          <p:stCondLst>
                                            <p:cond delay="4999"/>
                                          </p:stCondLst>
                                        </p:cTn>
                                        <p:tgtEl>
                                          <p:spTgt spid="13"/>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1+ppt_w/2"/>
                                          </p:val>
                                        </p:tav>
                                      </p:tavLst>
                                    </p:anim>
                                    <p:anim calcmode="lin" valueType="num">
                                      <p:cBhvr additive="base">
                                        <p:cTn id="13" dur="5000"/>
                                        <p:tgtEl>
                                          <p:spTgt spid="11"/>
                                        </p:tgtEl>
                                        <p:attrNameLst>
                                          <p:attrName>ppt_y</p:attrName>
                                        </p:attrNameLst>
                                      </p:cBhvr>
                                      <p:tavLst>
                                        <p:tav tm="0">
                                          <p:val>
                                            <p:strVal val="ppt_y"/>
                                          </p:val>
                                        </p:tav>
                                        <p:tav tm="100000">
                                          <p:val>
                                            <p:strVal val="ppt_y"/>
                                          </p:val>
                                        </p:tav>
                                      </p:tavLst>
                                    </p:anim>
                                    <p:set>
                                      <p:cBhvr>
                                        <p:cTn id="14" dur="1" fill="hold">
                                          <p:stCondLst>
                                            <p:cond delay="4999"/>
                                          </p:stCondLst>
                                        </p:cTn>
                                        <p:tgtEl>
                                          <p:spTgt spid="11"/>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5000"/>
                                        <p:tgtEl>
                                          <p:spTgt spid="14"/>
                                        </p:tgtEl>
                                        <p:attrNameLst>
                                          <p:attrName>ppt_x</p:attrName>
                                        </p:attrNameLst>
                                      </p:cBhvr>
                                      <p:tavLst>
                                        <p:tav tm="0">
                                          <p:val>
                                            <p:strVal val="ppt_x"/>
                                          </p:val>
                                        </p:tav>
                                        <p:tav tm="100000">
                                          <p:val>
                                            <p:strVal val="ppt_x"/>
                                          </p:val>
                                        </p:tav>
                                      </p:tavLst>
                                    </p:anim>
                                    <p:anim calcmode="lin" valueType="num">
                                      <p:cBhvr additive="base">
                                        <p:cTn id="17" dur="5000"/>
                                        <p:tgtEl>
                                          <p:spTgt spid="14"/>
                                        </p:tgtEl>
                                        <p:attrNameLst>
                                          <p:attrName>ppt_y</p:attrName>
                                        </p:attrNameLst>
                                      </p:cBhvr>
                                      <p:tavLst>
                                        <p:tav tm="0">
                                          <p:val>
                                            <p:strVal val="ppt_y"/>
                                          </p:val>
                                        </p:tav>
                                        <p:tav tm="100000">
                                          <p:val>
                                            <p:strVal val="0-ppt_h/2"/>
                                          </p:val>
                                        </p:tav>
                                      </p:tavLst>
                                    </p:anim>
                                    <p:set>
                                      <p:cBhvr>
                                        <p:cTn id="18" dur="1" fill="hold">
                                          <p:stCondLst>
                                            <p:cond delay="4999"/>
                                          </p:stCondLst>
                                        </p:cTn>
                                        <p:tgtEl>
                                          <p:spTgt spid="14"/>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5000"/>
                                        <p:tgtEl>
                                          <p:spTgt spid="12"/>
                                        </p:tgtEl>
                                        <p:attrNameLst>
                                          <p:attrName>ppt_x</p:attrName>
                                        </p:attrNameLst>
                                      </p:cBhvr>
                                      <p:tavLst>
                                        <p:tav tm="0">
                                          <p:val>
                                            <p:strVal val="ppt_x"/>
                                          </p:val>
                                        </p:tav>
                                        <p:tav tm="100000">
                                          <p:val>
                                            <p:strVal val="0-ppt_w/2"/>
                                          </p:val>
                                        </p:tav>
                                      </p:tavLst>
                                    </p:anim>
                                    <p:anim calcmode="lin" valueType="num">
                                      <p:cBhvr additive="base">
                                        <p:cTn id="21" dur="5000"/>
                                        <p:tgtEl>
                                          <p:spTgt spid="12"/>
                                        </p:tgtEl>
                                        <p:attrNameLst>
                                          <p:attrName>ppt_y</p:attrName>
                                        </p:attrNameLst>
                                      </p:cBhvr>
                                      <p:tavLst>
                                        <p:tav tm="0">
                                          <p:val>
                                            <p:strVal val="ppt_y"/>
                                          </p:val>
                                        </p:tav>
                                        <p:tav tm="100000">
                                          <p:val>
                                            <p:strVal val="ppt_y"/>
                                          </p:val>
                                        </p:tav>
                                      </p:tavLst>
                                    </p:anim>
                                    <p:set>
                                      <p:cBhvr>
                                        <p:cTn id="22" dur="1" fill="hold">
                                          <p:stCondLst>
                                            <p:cond delay="4999"/>
                                          </p:stCondLst>
                                        </p:cTn>
                                        <p:tgtEl>
                                          <p:spTgt spid="12"/>
                                        </p:tgtEl>
                                        <p:attrNameLst>
                                          <p:attrName>style.visibility</p:attrName>
                                        </p:attrNameLst>
                                      </p:cBhvr>
                                      <p:to>
                                        <p:strVal val="hidden"/>
                                      </p:to>
                                    </p:set>
                                  </p:childTnLst>
                                </p:cTn>
                              </p:par>
                              <p:par>
                                <p:cTn id="23" presetID="8" presetClass="emph" presetSubtype="0" fill="hold" grpId="1" nodeType="withEffect">
                                  <p:stCondLst>
                                    <p:cond delay="0"/>
                                  </p:stCondLst>
                                  <p:childTnLst>
                                    <p:animRot by="21600000">
                                      <p:cBhvr>
                                        <p:cTn id="24" dur="5000" fill="hold"/>
                                        <p:tgtEl>
                                          <p:spTgt spid="13"/>
                                        </p:tgtEl>
                                        <p:attrNameLst>
                                          <p:attrName>r</p:attrName>
                                        </p:attrNameLst>
                                      </p:cBhvr>
                                    </p:animRot>
                                  </p:childTnLst>
                                </p:cTn>
                              </p:par>
                              <p:par>
                                <p:cTn id="25" presetID="8" presetClass="emph" presetSubtype="0" fill="hold" grpId="1" nodeType="withEffect">
                                  <p:stCondLst>
                                    <p:cond delay="0"/>
                                  </p:stCondLst>
                                  <p:childTnLst>
                                    <p:animRot by="-21600000">
                                      <p:cBhvr>
                                        <p:cTn id="26" dur="5000" fill="hold"/>
                                        <p:tgtEl>
                                          <p:spTgt spid="12"/>
                                        </p:tgtEl>
                                        <p:attrNameLst>
                                          <p:attrName>r</p:attrName>
                                        </p:attrNameLst>
                                      </p:cBhvr>
                                    </p:animRot>
                                  </p:childTnLst>
                                </p:cTn>
                              </p:par>
                              <p:par>
                                <p:cTn id="27" presetID="8" presetClass="emph" presetSubtype="0" fill="hold" grpId="1" nodeType="withEffect">
                                  <p:stCondLst>
                                    <p:cond delay="0"/>
                                  </p:stCondLst>
                                  <p:childTnLst>
                                    <p:animRot by="-21600000">
                                      <p:cBhvr>
                                        <p:cTn id="28" dur="5000" fill="hold"/>
                                        <p:tgtEl>
                                          <p:spTgt spid="11"/>
                                        </p:tgtEl>
                                        <p:attrNameLst>
                                          <p:attrName>r</p:attrName>
                                        </p:attrNameLst>
                                      </p:cBhvr>
                                    </p:animRot>
                                  </p:childTnLst>
                                </p:cTn>
                              </p:par>
                              <p:par>
                                <p:cTn id="29" presetID="8" presetClass="emph" presetSubtype="0" fill="hold" grpId="1" nodeType="withEffect">
                                  <p:stCondLst>
                                    <p:cond delay="0"/>
                                  </p:stCondLst>
                                  <p:childTnLst>
                                    <p:animRot by="21600000">
                                      <p:cBhvr>
                                        <p:cTn id="30" dur="5000" fill="hold"/>
                                        <p:tgtEl>
                                          <p:spTgt spid="14"/>
                                        </p:tgtEl>
                                        <p:attrNameLst>
                                          <p:attrName>r</p:attrName>
                                        </p:attrNameLst>
                                      </p:cBhvr>
                                    </p:animRot>
                                  </p:childTnLst>
                                </p:cTn>
                              </p:par>
                              <p:par>
                                <p:cTn id="31" presetID="2" presetClass="exit" presetSubtype="8" fill="hold" nodeType="withEffect">
                                  <p:stCondLst>
                                    <p:cond delay="0"/>
                                  </p:stCondLst>
                                  <p:childTnLst>
                                    <p:anim calcmode="lin" valueType="num">
                                      <p:cBhvr additive="base">
                                        <p:cTn id="32" dur="5000"/>
                                        <p:tgtEl>
                                          <p:spTgt spid="24"/>
                                        </p:tgtEl>
                                        <p:attrNameLst>
                                          <p:attrName>ppt_x</p:attrName>
                                        </p:attrNameLst>
                                      </p:cBhvr>
                                      <p:tavLst>
                                        <p:tav tm="0">
                                          <p:val>
                                            <p:strVal val="ppt_x"/>
                                          </p:val>
                                        </p:tav>
                                        <p:tav tm="100000">
                                          <p:val>
                                            <p:strVal val="0-ppt_w/2"/>
                                          </p:val>
                                        </p:tav>
                                      </p:tavLst>
                                    </p:anim>
                                    <p:anim calcmode="lin" valueType="num">
                                      <p:cBhvr additive="base">
                                        <p:cTn id="33" dur="5000"/>
                                        <p:tgtEl>
                                          <p:spTgt spid="24"/>
                                        </p:tgtEl>
                                        <p:attrNameLst>
                                          <p:attrName>ppt_y</p:attrName>
                                        </p:attrNameLst>
                                      </p:cBhvr>
                                      <p:tavLst>
                                        <p:tav tm="0">
                                          <p:val>
                                            <p:strVal val="ppt_y"/>
                                          </p:val>
                                        </p:tav>
                                        <p:tav tm="100000">
                                          <p:val>
                                            <p:strVal val="ppt_y"/>
                                          </p:val>
                                        </p:tav>
                                      </p:tavLst>
                                    </p:anim>
                                    <p:set>
                                      <p:cBhvr>
                                        <p:cTn id="34" dur="1" fill="hold">
                                          <p:stCondLst>
                                            <p:cond delay="4999"/>
                                          </p:stCondLst>
                                        </p:cTn>
                                        <p:tgtEl>
                                          <p:spTgt spid="24"/>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5000"/>
                                        <p:tgtEl>
                                          <p:spTgt spid="21"/>
                                        </p:tgtEl>
                                        <p:attrNameLst>
                                          <p:attrName>ppt_x</p:attrName>
                                        </p:attrNameLst>
                                      </p:cBhvr>
                                      <p:tavLst>
                                        <p:tav tm="0">
                                          <p:val>
                                            <p:strVal val="ppt_x"/>
                                          </p:val>
                                        </p:tav>
                                        <p:tav tm="100000">
                                          <p:val>
                                            <p:strVal val="1+ppt_w/2"/>
                                          </p:val>
                                        </p:tav>
                                      </p:tavLst>
                                    </p:anim>
                                    <p:anim calcmode="lin" valueType="num">
                                      <p:cBhvr additive="base">
                                        <p:cTn id="37" dur="5000"/>
                                        <p:tgtEl>
                                          <p:spTgt spid="21"/>
                                        </p:tgtEl>
                                        <p:attrNameLst>
                                          <p:attrName>ppt_y</p:attrName>
                                        </p:attrNameLst>
                                      </p:cBhvr>
                                      <p:tavLst>
                                        <p:tav tm="0">
                                          <p:val>
                                            <p:strVal val="ppt_y"/>
                                          </p:val>
                                        </p:tav>
                                        <p:tav tm="100000">
                                          <p:val>
                                            <p:strVal val="ppt_y"/>
                                          </p:val>
                                        </p:tav>
                                      </p:tavLst>
                                    </p:anim>
                                    <p:set>
                                      <p:cBhvr>
                                        <p:cTn id="38" dur="1" fill="hold">
                                          <p:stCondLst>
                                            <p:cond delay="4999"/>
                                          </p:stCondLst>
                                        </p:cTn>
                                        <p:tgtEl>
                                          <p:spTgt spid="21"/>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5000"/>
                                        <p:tgtEl>
                                          <p:spTgt spid="18"/>
                                        </p:tgtEl>
                                        <p:attrNameLst>
                                          <p:attrName>ppt_x</p:attrName>
                                        </p:attrNameLst>
                                      </p:cBhvr>
                                      <p:tavLst>
                                        <p:tav tm="0">
                                          <p:val>
                                            <p:strVal val="ppt_x"/>
                                          </p:val>
                                        </p:tav>
                                        <p:tav tm="100000">
                                          <p:val>
                                            <p:strVal val="ppt_x"/>
                                          </p:val>
                                        </p:tav>
                                      </p:tavLst>
                                    </p:anim>
                                    <p:anim calcmode="lin" valueType="num">
                                      <p:cBhvr additive="base">
                                        <p:cTn id="41" dur="5000"/>
                                        <p:tgtEl>
                                          <p:spTgt spid="18"/>
                                        </p:tgtEl>
                                        <p:attrNameLst>
                                          <p:attrName>ppt_y</p:attrName>
                                        </p:attrNameLst>
                                      </p:cBhvr>
                                      <p:tavLst>
                                        <p:tav tm="0">
                                          <p:val>
                                            <p:strVal val="ppt_y"/>
                                          </p:val>
                                        </p:tav>
                                        <p:tav tm="100000">
                                          <p:val>
                                            <p:strVal val="1+ppt_h/2"/>
                                          </p:val>
                                        </p:tav>
                                      </p:tavLst>
                                    </p:anim>
                                    <p:set>
                                      <p:cBhvr>
                                        <p:cTn id="42" dur="1" fill="hold">
                                          <p:stCondLst>
                                            <p:cond delay="4999"/>
                                          </p:stCondLst>
                                        </p:cTn>
                                        <p:tgtEl>
                                          <p:spTgt spid="18"/>
                                        </p:tgtEl>
                                        <p:attrNameLst>
                                          <p:attrName>style.visibility</p:attrName>
                                        </p:attrNameLst>
                                      </p:cBhvr>
                                      <p:to>
                                        <p:strVal val="hidden"/>
                                      </p:to>
                                    </p:set>
                                  </p:childTnLst>
                                </p:cTn>
                              </p:par>
                              <p:par>
                                <p:cTn id="43" presetID="2" presetClass="exit" presetSubtype="1" fill="hold" nodeType="withEffect">
                                  <p:stCondLst>
                                    <p:cond delay="0"/>
                                  </p:stCondLst>
                                  <p:childTnLst>
                                    <p:anim calcmode="lin" valueType="num">
                                      <p:cBhvr additive="base">
                                        <p:cTn id="44" dur="5000"/>
                                        <p:tgtEl>
                                          <p:spTgt spid="63"/>
                                        </p:tgtEl>
                                        <p:attrNameLst>
                                          <p:attrName>ppt_x</p:attrName>
                                        </p:attrNameLst>
                                      </p:cBhvr>
                                      <p:tavLst>
                                        <p:tav tm="0">
                                          <p:val>
                                            <p:strVal val="ppt_x"/>
                                          </p:val>
                                        </p:tav>
                                        <p:tav tm="100000">
                                          <p:val>
                                            <p:strVal val="ppt_x"/>
                                          </p:val>
                                        </p:tav>
                                      </p:tavLst>
                                    </p:anim>
                                    <p:anim calcmode="lin" valueType="num">
                                      <p:cBhvr additive="base">
                                        <p:cTn id="45" dur="5000"/>
                                        <p:tgtEl>
                                          <p:spTgt spid="63"/>
                                        </p:tgtEl>
                                        <p:attrNameLst>
                                          <p:attrName>ppt_y</p:attrName>
                                        </p:attrNameLst>
                                      </p:cBhvr>
                                      <p:tavLst>
                                        <p:tav tm="0">
                                          <p:val>
                                            <p:strVal val="ppt_y"/>
                                          </p:val>
                                        </p:tav>
                                        <p:tav tm="100000">
                                          <p:val>
                                            <p:strVal val="0-ppt_h/2"/>
                                          </p:val>
                                        </p:tav>
                                      </p:tavLst>
                                    </p:anim>
                                    <p:set>
                                      <p:cBhvr>
                                        <p:cTn id="46" dur="1" fill="hold">
                                          <p:stCondLst>
                                            <p:cond delay="4999"/>
                                          </p:stCondLst>
                                        </p:cTn>
                                        <p:tgtEl>
                                          <p:spTgt spid="63"/>
                                        </p:tgtEl>
                                        <p:attrNameLst>
                                          <p:attrName>style.visibility</p:attrName>
                                        </p:attrNameLst>
                                      </p:cBhvr>
                                      <p:to>
                                        <p:strVal val="hidden"/>
                                      </p:to>
                                    </p:set>
                                  </p:childTnLst>
                                </p:cTn>
                              </p:par>
                              <p:par>
                                <p:cTn id="47" presetID="2" presetClass="exit" presetSubtype="2" fill="hold" nodeType="withEffect">
                                  <p:stCondLst>
                                    <p:cond delay="500"/>
                                  </p:stCondLst>
                                  <p:childTnLst>
                                    <p:anim calcmode="lin" valueType="num">
                                      <p:cBhvr additive="base">
                                        <p:cTn id="48" dur="5000"/>
                                        <p:tgtEl>
                                          <p:spTgt spid="27"/>
                                        </p:tgtEl>
                                        <p:attrNameLst>
                                          <p:attrName>ppt_x</p:attrName>
                                        </p:attrNameLst>
                                      </p:cBhvr>
                                      <p:tavLst>
                                        <p:tav tm="0">
                                          <p:val>
                                            <p:strVal val="ppt_x"/>
                                          </p:val>
                                        </p:tav>
                                        <p:tav tm="100000">
                                          <p:val>
                                            <p:strVal val="1+ppt_w/2"/>
                                          </p:val>
                                        </p:tav>
                                      </p:tavLst>
                                    </p:anim>
                                    <p:anim calcmode="lin" valueType="num">
                                      <p:cBhvr additive="base">
                                        <p:cTn id="49" dur="5000"/>
                                        <p:tgtEl>
                                          <p:spTgt spid="27"/>
                                        </p:tgtEl>
                                        <p:attrNameLst>
                                          <p:attrName>ppt_y</p:attrName>
                                        </p:attrNameLst>
                                      </p:cBhvr>
                                      <p:tavLst>
                                        <p:tav tm="0">
                                          <p:val>
                                            <p:strVal val="ppt_y"/>
                                          </p:val>
                                        </p:tav>
                                        <p:tav tm="100000">
                                          <p:val>
                                            <p:strVal val="ppt_y"/>
                                          </p:val>
                                        </p:tav>
                                      </p:tavLst>
                                    </p:anim>
                                    <p:set>
                                      <p:cBhvr>
                                        <p:cTn id="50" dur="1" fill="hold">
                                          <p:stCondLst>
                                            <p:cond delay="4999"/>
                                          </p:stCondLst>
                                        </p:cTn>
                                        <p:tgtEl>
                                          <p:spTgt spid="27"/>
                                        </p:tgtEl>
                                        <p:attrNameLst>
                                          <p:attrName>style.visibility</p:attrName>
                                        </p:attrNameLst>
                                      </p:cBhvr>
                                      <p:to>
                                        <p:strVal val="hidden"/>
                                      </p:to>
                                    </p:set>
                                  </p:childTnLst>
                                </p:cTn>
                              </p:par>
                              <p:par>
                                <p:cTn id="51" presetID="2" presetClass="exit" presetSubtype="8" fill="hold" nodeType="withEffect">
                                  <p:stCondLst>
                                    <p:cond delay="500"/>
                                  </p:stCondLst>
                                  <p:childTnLst>
                                    <p:anim calcmode="lin" valueType="num">
                                      <p:cBhvr additive="base">
                                        <p:cTn id="52" dur="5000"/>
                                        <p:tgtEl>
                                          <p:spTgt spid="30"/>
                                        </p:tgtEl>
                                        <p:attrNameLst>
                                          <p:attrName>ppt_x</p:attrName>
                                        </p:attrNameLst>
                                      </p:cBhvr>
                                      <p:tavLst>
                                        <p:tav tm="0">
                                          <p:val>
                                            <p:strVal val="ppt_x"/>
                                          </p:val>
                                        </p:tav>
                                        <p:tav tm="100000">
                                          <p:val>
                                            <p:strVal val="0-ppt_w/2"/>
                                          </p:val>
                                        </p:tav>
                                      </p:tavLst>
                                    </p:anim>
                                    <p:anim calcmode="lin" valueType="num">
                                      <p:cBhvr additive="base">
                                        <p:cTn id="53" dur="5000"/>
                                        <p:tgtEl>
                                          <p:spTgt spid="30"/>
                                        </p:tgtEl>
                                        <p:attrNameLst>
                                          <p:attrName>ppt_y</p:attrName>
                                        </p:attrNameLst>
                                      </p:cBhvr>
                                      <p:tavLst>
                                        <p:tav tm="0">
                                          <p:val>
                                            <p:strVal val="ppt_y"/>
                                          </p:val>
                                        </p:tav>
                                        <p:tav tm="100000">
                                          <p:val>
                                            <p:strVal val="ppt_y"/>
                                          </p:val>
                                        </p:tav>
                                      </p:tavLst>
                                    </p:anim>
                                    <p:set>
                                      <p:cBhvr>
                                        <p:cTn id="54" dur="1" fill="hold">
                                          <p:stCondLst>
                                            <p:cond delay="4999"/>
                                          </p:stCondLst>
                                        </p:cTn>
                                        <p:tgtEl>
                                          <p:spTgt spid="30"/>
                                        </p:tgtEl>
                                        <p:attrNameLst>
                                          <p:attrName>style.visibility</p:attrName>
                                        </p:attrNameLst>
                                      </p:cBhvr>
                                      <p:to>
                                        <p:strVal val="hidden"/>
                                      </p:to>
                                    </p:set>
                                  </p:childTnLst>
                                </p:cTn>
                              </p:par>
                              <p:par>
                                <p:cTn id="55" presetID="2" presetClass="exit" presetSubtype="2" fill="hold" nodeType="withEffect">
                                  <p:stCondLst>
                                    <p:cond delay="1000"/>
                                  </p:stCondLst>
                                  <p:childTnLst>
                                    <p:anim calcmode="lin" valueType="num">
                                      <p:cBhvr additive="base">
                                        <p:cTn id="56" dur="5000"/>
                                        <p:tgtEl>
                                          <p:spTgt spid="33"/>
                                        </p:tgtEl>
                                        <p:attrNameLst>
                                          <p:attrName>ppt_x</p:attrName>
                                        </p:attrNameLst>
                                      </p:cBhvr>
                                      <p:tavLst>
                                        <p:tav tm="0">
                                          <p:val>
                                            <p:strVal val="ppt_x"/>
                                          </p:val>
                                        </p:tav>
                                        <p:tav tm="100000">
                                          <p:val>
                                            <p:strVal val="1+ppt_w/2"/>
                                          </p:val>
                                        </p:tav>
                                      </p:tavLst>
                                    </p:anim>
                                    <p:anim calcmode="lin" valueType="num">
                                      <p:cBhvr additive="base">
                                        <p:cTn id="57" dur="5000"/>
                                        <p:tgtEl>
                                          <p:spTgt spid="33"/>
                                        </p:tgtEl>
                                        <p:attrNameLst>
                                          <p:attrName>ppt_y</p:attrName>
                                        </p:attrNameLst>
                                      </p:cBhvr>
                                      <p:tavLst>
                                        <p:tav tm="0">
                                          <p:val>
                                            <p:strVal val="ppt_y"/>
                                          </p:val>
                                        </p:tav>
                                        <p:tav tm="100000">
                                          <p:val>
                                            <p:strVal val="ppt_y"/>
                                          </p:val>
                                        </p:tav>
                                      </p:tavLst>
                                    </p:anim>
                                    <p:set>
                                      <p:cBhvr>
                                        <p:cTn id="58" dur="1" fill="hold">
                                          <p:stCondLst>
                                            <p:cond delay="4999"/>
                                          </p:stCondLst>
                                        </p:cTn>
                                        <p:tgtEl>
                                          <p:spTgt spid="33"/>
                                        </p:tgtEl>
                                        <p:attrNameLst>
                                          <p:attrName>style.visibility</p:attrName>
                                        </p:attrNameLst>
                                      </p:cBhvr>
                                      <p:to>
                                        <p:strVal val="hidden"/>
                                      </p:to>
                                    </p:set>
                                  </p:childTnLst>
                                </p:cTn>
                              </p:par>
                              <p:par>
                                <p:cTn id="59" presetID="2" presetClass="exit" presetSubtype="8" fill="hold" nodeType="withEffect">
                                  <p:stCondLst>
                                    <p:cond delay="1000"/>
                                  </p:stCondLst>
                                  <p:childTnLst>
                                    <p:anim calcmode="lin" valueType="num">
                                      <p:cBhvr additive="base">
                                        <p:cTn id="60" dur="5000"/>
                                        <p:tgtEl>
                                          <p:spTgt spid="36"/>
                                        </p:tgtEl>
                                        <p:attrNameLst>
                                          <p:attrName>ppt_x</p:attrName>
                                        </p:attrNameLst>
                                      </p:cBhvr>
                                      <p:tavLst>
                                        <p:tav tm="0">
                                          <p:val>
                                            <p:strVal val="ppt_x"/>
                                          </p:val>
                                        </p:tav>
                                        <p:tav tm="100000">
                                          <p:val>
                                            <p:strVal val="0-ppt_w/2"/>
                                          </p:val>
                                        </p:tav>
                                      </p:tavLst>
                                    </p:anim>
                                    <p:anim calcmode="lin" valueType="num">
                                      <p:cBhvr additive="base">
                                        <p:cTn id="61" dur="5000"/>
                                        <p:tgtEl>
                                          <p:spTgt spid="36"/>
                                        </p:tgtEl>
                                        <p:attrNameLst>
                                          <p:attrName>ppt_y</p:attrName>
                                        </p:attrNameLst>
                                      </p:cBhvr>
                                      <p:tavLst>
                                        <p:tav tm="0">
                                          <p:val>
                                            <p:strVal val="ppt_y"/>
                                          </p:val>
                                        </p:tav>
                                        <p:tav tm="100000">
                                          <p:val>
                                            <p:strVal val="ppt_y"/>
                                          </p:val>
                                        </p:tav>
                                      </p:tavLst>
                                    </p:anim>
                                    <p:set>
                                      <p:cBhvr>
                                        <p:cTn id="62" dur="1" fill="hold">
                                          <p:stCondLst>
                                            <p:cond delay="4999"/>
                                          </p:stCondLst>
                                        </p:cTn>
                                        <p:tgtEl>
                                          <p:spTgt spid="36"/>
                                        </p:tgtEl>
                                        <p:attrNameLst>
                                          <p:attrName>style.visibility</p:attrName>
                                        </p:attrNameLst>
                                      </p:cBhvr>
                                      <p:to>
                                        <p:strVal val="hidden"/>
                                      </p:to>
                                    </p:set>
                                  </p:childTnLst>
                                </p:cTn>
                              </p:par>
                              <p:par>
                                <p:cTn id="63" presetID="2" presetClass="exit" presetSubtype="2" fill="hold" nodeType="withEffect">
                                  <p:stCondLst>
                                    <p:cond delay="1500"/>
                                  </p:stCondLst>
                                  <p:childTnLst>
                                    <p:anim calcmode="lin" valueType="num">
                                      <p:cBhvr additive="base">
                                        <p:cTn id="64" dur="5000"/>
                                        <p:tgtEl>
                                          <p:spTgt spid="39"/>
                                        </p:tgtEl>
                                        <p:attrNameLst>
                                          <p:attrName>ppt_x</p:attrName>
                                        </p:attrNameLst>
                                      </p:cBhvr>
                                      <p:tavLst>
                                        <p:tav tm="0">
                                          <p:val>
                                            <p:strVal val="ppt_x"/>
                                          </p:val>
                                        </p:tav>
                                        <p:tav tm="100000">
                                          <p:val>
                                            <p:strVal val="1+ppt_w/2"/>
                                          </p:val>
                                        </p:tav>
                                      </p:tavLst>
                                    </p:anim>
                                    <p:anim calcmode="lin" valueType="num">
                                      <p:cBhvr additive="base">
                                        <p:cTn id="65" dur="5000"/>
                                        <p:tgtEl>
                                          <p:spTgt spid="39"/>
                                        </p:tgtEl>
                                        <p:attrNameLst>
                                          <p:attrName>ppt_y</p:attrName>
                                        </p:attrNameLst>
                                      </p:cBhvr>
                                      <p:tavLst>
                                        <p:tav tm="0">
                                          <p:val>
                                            <p:strVal val="ppt_y"/>
                                          </p:val>
                                        </p:tav>
                                        <p:tav tm="100000">
                                          <p:val>
                                            <p:strVal val="ppt_y"/>
                                          </p:val>
                                        </p:tav>
                                      </p:tavLst>
                                    </p:anim>
                                    <p:set>
                                      <p:cBhvr>
                                        <p:cTn id="66" dur="1" fill="hold">
                                          <p:stCondLst>
                                            <p:cond delay="4999"/>
                                          </p:stCondLst>
                                        </p:cTn>
                                        <p:tgtEl>
                                          <p:spTgt spid="39"/>
                                        </p:tgtEl>
                                        <p:attrNameLst>
                                          <p:attrName>style.visibility</p:attrName>
                                        </p:attrNameLst>
                                      </p:cBhvr>
                                      <p:to>
                                        <p:strVal val="hidden"/>
                                      </p:to>
                                    </p:set>
                                  </p:childTnLst>
                                </p:cTn>
                              </p:par>
                              <p:par>
                                <p:cTn id="67" presetID="2" presetClass="exit" presetSubtype="8" fill="hold" nodeType="withEffect">
                                  <p:stCondLst>
                                    <p:cond delay="1500"/>
                                  </p:stCondLst>
                                  <p:childTnLst>
                                    <p:anim calcmode="lin" valueType="num">
                                      <p:cBhvr additive="base">
                                        <p:cTn id="68" dur="5000"/>
                                        <p:tgtEl>
                                          <p:spTgt spid="42"/>
                                        </p:tgtEl>
                                        <p:attrNameLst>
                                          <p:attrName>ppt_x</p:attrName>
                                        </p:attrNameLst>
                                      </p:cBhvr>
                                      <p:tavLst>
                                        <p:tav tm="0">
                                          <p:val>
                                            <p:strVal val="ppt_x"/>
                                          </p:val>
                                        </p:tav>
                                        <p:tav tm="100000">
                                          <p:val>
                                            <p:strVal val="0-ppt_w/2"/>
                                          </p:val>
                                        </p:tav>
                                      </p:tavLst>
                                    </p:anim>
                                    <p:anim calcmode="lin" valueType="num">
                                      <p:cBhvr additive="base">
                                        <p:cTn id="69" dur="5000"/>
                                        <p:tgtEl>
                                          <p:spTgt spid="42"/>
                                        </p:tgtEl>
                                        <p:attrNameLst>
                                          <p:attrName>ppt_y</p:attrName>
                                        </p:attrNameLst>
                                      </p:cBhvr>
                                      <p:tavLst>
                                        <p:tav tm="0">
                                          <p:val>
                                            <p:strVal val="ppt_y"/>
                                          </p:val>
                                        </p:tav>
                                        <p:tav tm="100000">
                                          <p:val>
                                            <p:strVal val="ppt_y"/>
                                          </p:val>
                                        </p:tav>
                                      </p:tavLst>
                                    </p:anim>
                                    <p:set>
                                      <p:cBhvr>
                                        <p:cTn id="70" dur="1" fill="hold">
                                          <p:stCondLst>
                                            <p:cond delay="4999"/>
                                          </p:stCondLst>
                                        </p:cTn>
                                        <p:tgtEl>
                                          <p:spTgt spid="42"/>
                                        </p:tgtEl>
                                        <p:attrNameLst>
                                          <p:attrName>style.visibility</p:attrName>
                                        </p:attrNameLst>
                                      </p:cBhvr>
                                      <p:to>
                                        <p:strVal val="hidden"/>
                                      </p:to>
                                    </p:set>
                                  </p:childTnLst>
                                </p:cTn>
                              </p:par>
                              <p:par>
                                <p:cTn id="71" presetID="8" presetClass="entr" presetSubtype="32" fill="hold" nodeType="withEffect">
                                  <p:stCondLst>
                                    <p:cond delay="1000"/>
                                  </p:stCondLst>
                                  <p:childTnLst>
                                    <p:set>
                                      <p:cBhvr>
                                        <p:cTn id="72" dur="1" fill="hold">
                                          <p:stCondLst>
                                            <p:cond delay="0"/>
                                          </p:stCondLst>
                                        </p:cTn>
                                        <p:tgtEl>
                                          <p:spTgt spid="3074"/>
                                        </p:tgtEl>
                                        <p:attrNameLst>
                                          <p:attrName>style.visibility</p:attrName>
                                        </p:attrNameLst>
                                      </p:cBhvr>
                                      <p:to>
                                        <p:strVal val="visible"/>
                                      </p:to>
                                    </p:set>
                                    <p:animEffect transition="in" filter="diamond(out)">
                                      <p:cBhvr>
                                        <p:cTn id="73" dur="5000"/>
                                        <p:tgtEl>
                                          <p:spTgt spid="3074"/>
                                        </p:tgtEl>
                                      </p:cBhvr>
                                    </p:animEffect>
                                  </p:childTnLst>
                                </p:cTn>
                              </p:par>
                              <p:par>
                                <p:cTn id="74" presetID="55" presetClass="entr" presetSubtype="0" fill="hold" nodeType="withEffect">
                                  <p:stCondLst>
                                    <p:cond delay="1000"/>
                                  </p:stCondLst>
                                  <p:childTnLst>
                                    <p:set>
                                      <p:cBhvr>
                                        <p:cTn id="75" dur="1" fill="hold">
                                          <p:stCondLst>
                                            <p:cond delay="0"/>
                                          </p:stCondLst>
                                        </p:cTn>
                                        <p:tgtEl>
                                          <p:spTgt spid="3074"/>
                                        </p:tgtEl>
                                        <p:attrNameLst>
                                          <p:attrName>style.visibility</p:attrName>
                                        </p:attrNameLst>
                                      </p:cBhvr>
                                      <p:to>
                                        <p:strVal val="visible"/>
                                      </p:to>
                                    </p:set>
                                    <p:anim calcmode="lin" valueType="num">
                                      <p:cBhvr>
                                        <p:cTn id="76" dur="5000" fill="hold"/>
                                        <p:tgtEl>
                                          <p:spTgt spid="3074"/>
                                        </p:tgtEl>
                                        <p:attrNameLst>
                                          <p:attrName>ppt_w</p:attrName>
                                        </p:attrNameLst>
                                      </p:cBhvr>
                                      <p:tavLst>
                                        <p:tav tm="0">
                                          <p:val>
                                            <p:strVal val="#ppt_w*0.70"/>
                                          </p:val>
                                        </p:tav>
                                        <p:tav tm="100000">
                                          <p:val>
                                            <p:strVal val="#ppt_w"/>
                                          </p:val>
                                        </p:tav>
                                      </p:tavLst>
                                    </p:anim>
                                    <p:anim calcmode="lin" valueType="num">
                                      <p:cBhvr>
                                        <p:cTn id="77" dur="5000" fill="hold"/>
                                        <p:tgtEl>
                                          <p:spTgt spid="3074"/>
                                        </p:tgtEl>
                                        <p:attrNameLst>
                                          <p:attrName>ppt_h</p:attrName>
                                        </p:attrNameLst>
                                      </p:cBhvr>
                                      <p:tavLst>
                                        <p:tav tm="0">
                                          <p:val>
                                            <p:strVal val="#ppt_h"/>
                                          </p:val>
                                        </p:tav>
                                        <p:tav tm="100000">
                                          <p:val>
                                            <p:strVal val="#ppt_h"/>
                                          </p:val>
                                        </p:tav>
                                      </p:tavLst>
                                    </p:anim>
                                    <p:animEffect transition="in" filter="fade">
                                      <p:cBhvr>
                                        <p:cTn id="78" dur="5000"/>
                                        <p:tgtEl>
                                          <p:spTgt spid="3074"/>
                                        </p:tgtEl>
                                      </p:cBhvr>
                                    </p:animEffect>
                                  </p:childTnLst>
                                </p:cTn>
                              </p:par>
                              <p:par>
                                <p:cTn id="79" presetID="15" presetClass="entr" presetSubtype="0" fill="hold" grpId="0" nodeType="withEffect">
                                  <p:stCondLst>
                                    <p:cond delay="3500"/>
                                  </p:stCondLst>
                                  <p:iterate type="lt">
                                    <p:tmPct val="6000"/>
                                  </p:iterate>
                                  <p:childTnLst>
                                    <p:set>
                                      <p:cBhvr>
                                        <p:cTn id="80" dur="1" fill="hold">
                                          <p:stCondLst>
                                            <p:cond delay="0"/>
                                          </p:stCondLst>
                                        </p:cTn>
                                        <p:tgtEl>
                                          <p:spTgt spid="4"/>
                                        </p:tgtEl>
                                        <p:attrNameLst>
                                          <p:attrName>style.visibility</p:attrName>
                                        </p:attrNameLst>
                                      </p:cBhvr>
                                      <p:to>
                                        <p:strVal val="visible"/>
                                      </p:to>
                                    </p:set>
                                    <p:anim calcmode="lin" valueType="num">
                                      <p:cBhvr>
                                        <p:cTn id="81" dur="3000" fill="hold"/>
                                        <p:tgtEl>
                                          <p:spTgt spid="4"/>
                                        </p:tgtEl>
                                        <p:attrNameLst>
                                          <p:attrName>ppt_w</p:attrName>
                                        </p:attrNameLst>
                                      </p:cBhvr>
                                      <p:tavLst>
                                        <p:tav tm="0">
                                          <p:val>
                                            <p:fltVal val="0"/>
                                          </p:val>
                                        </p:tav>
                                        <p:tav tm="100000">
                                          <p:val>
                                            <p:strVal val="#ppt_w"/>
                                          </p:val>
                                        </p:tav>
                                      </p:tavLst>
                                    </p:anim>
                                    <p:anim calcmode="lin" valueType="num">
                                      <p:cBhvr>
                                        <p:cTn id="82" dur="3000" fill="hold"/>
                                        <p:tgtEl>
                                          <p:spTgt spid="4"/>
                                        </p:tgtEl>
                                        <p:attrNameLst>
                                          <p:attrName>ppt_h</p:attrName>
                                        </p:attrNameLst>
                                      </p:cBhvr>
                                      <p:tavLst>
                                        <p:tav tm="0">
                                          <p:val>
                                            <p:fltVal val="0"/>
                                          </p:val>
                                        </p:tav>
                                        <p:tav tm="100000">
                                          <p:val>
                                            <p:strVal val="#ppt_h"/>
                                          </p:val>
                                        </p:tav>
                                      </p:tavLst>
                                    </p:anim>
                                    <p:anim calcmode="lin" valueType="num">
                                      <p:cBhvr>
                                        <p:cTn id="8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84" dur="3000" fill="hold"/>
                                        <p:tgtEl>
                                          <p:spTgt spid="4"/>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grpId="0" nodeType="withEffect">
                                  <p:stCondLst>
                                    <p:cond delay="5500"/>
                                  </p:stCondLst>
                                  <p:iterate type="lt">
                                    <p:tmPct val="6000"/>
                                  </p:iterate>
                                  <p:childTnLst>
                                    <p:set>
                                      <p:cBhvr>
                                        <p:cTn id="86" dur="1" fill="hold">
                                          <p:stCondLst>
                                            <p:cond delay="0"/>
                                          </p:stCondLst>
                                        </p:cTn>
                                        <p:tgtEl>
                                          <p:spTgt spid="5"/>
                                        </p:tgtEl>
                                        <p:attrNameLst>
                                          <p:attrName>style.visibility</p:attrName>
                                        </p:attrNameLst>
                                      </p:cBhvr>
                                      <p:to>
                                        <p:strVal val="visible"/>
                                      </p:to>
                                    </p:set>
                                    <p:anim calcmode="lin" valueType="num">
                                      <p:cBhvr>
                                        <p:cTn id="87" dur="3000" fill="hold"/>
                                        <p:tgtEl>
                                          <p:spTgt spid="5"/>
                                        </p:tgtEl>
                                        <p:attrNameLst>
                                          <p:attrName>ppt_w</p:attrName>
                                        </p:attrNameLst>
                                      </p:cBhvr>
                                      <p:tavLst>
                                        <p:tav tm="0">
                                          <p:val>
                                            <p:fltVal val="0"/>
                                          </p:val>
                                        </p:tav>
                                        <p:tav tm="100000">
                                          <p:val>
                                            <p:strVal val="#ppt_w"/>
                                          </p:val>
                                        </p:tav>
                                      </p:tavLst>
                                    </p:anim>
                                    <p:anim calcmode="lin" valueType="num">
                                      <p:cBhvr>
                                        <p:cTn id="88" dur="3000" fill="hold"/>
                                        <p:tgtEl>
                                          <p:spTgt spid="5"/>
                                        </p:tgtEl>
                                        <p:attrNameLst>
                                          <p:attrName>ppt_h</p:attrName>
                                        </p:attrNameLst>
                                      </p:cBhvr>
                                      <p:tavLst>
                                        <p:tav tm="0">
                                          <p:val>
                                            <p:fltVal val="0"/>
                                          </p:val>
                                        </p:tav>
                                        <p:tav tm="100000">
                                          <p:val>
                                            <p:strVal val="#ppt_h"/>
                                          </p:val>
                                        </p:tav>
                                      </p:tavLst>
                                    </p:anim>
                                    <p:anim calcmode="lin" valueType="num">
                                      <p:cBhvr>
                                        <p:cTn id="8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90" dur="3000" fill="hold"/>
                                        <p:tgtEl>
                                          <p:spTgt spid="5"/>
                                        </p:tgtEl>
                                        <p:attrNameLst>
                                          <p:attrName>ppt_y</p:attrName>
                                        </p:attrNameLst>
                                      </p:cBhvr>
                                      <p:tavLst>
                                        <p:tav tm="0" fmla="#ppt_y+(sin(-2*pi*(1-$))*-#ppt_x+cos(-2*pi*(1-$))*(1-#ppt_y))*(1-$)">
                                          <p:val>
                                            <p:fltVal val="0"/>
                                          </p:val>
                                        </p:tav>
                                        <p:tav tm="100000">
                                          <p:val>
                                            <p:fltVal val="1"/>
                                          </p:val>
                                        </p:tav>
                                      </p:tavLst>
                                    </p:anim>
                                  </p:childTnLst>
                                </p:cTn>
                              </p:par>
                              <p:par>
                                <p:cTn id="91" presetID="30" presetClass="entr" presetSubtype="0" fill="hold" nodeType="withEffect">
                                  <p:stCondLst>
                                    <p:cond delay="11000"/>
                                  </p:stCondLst>
                                  <p:childTnLst>
                                    <p:set>
                                      <p:cBhvr>
                                        <p:cTn id="92" dur="1" fill="hold">
                                          <p:stCondLst>
                                            <p:cond delay="0"/>
                                          </p:stCondLst>
                                        </p:cTn>
                                        <p:tgtEl>
                                          <p:spTgt spid="10"/>
                                        </p:tgtEl>
                                        <p:attrNameLst>
                                          <p:attrName>style.visibility</p:attrName>
                                        </p:attrNameLst>
                                      </p:cBhvr>
                                      <p:to>
                                        <p:strVal val="visible"/>
                                      </p:to>
                                    </p:set>
                                    <p:animEffect transition="in" filter="fade">
                                      <p:cBhvr>
                                        <p:cTn id="93" dur="2400" decel="100000"/>
                                        <p:tgtEl>
                                          <p:spTgt spid="10"/>
                                        </p:tgtEl>
                                      </p:cBhvr>
                                    </p:animEffect>
                                    <p:anim calcmode="lin" valueType="num">
                                      <p:cBhvr>
                                        <p:cTn id="94" dur="2400" decel="100000" fill="hold"/>
                                        <p:tgtEl>
                                          <p:spTgt spid="10"/>
                                        </p:tgtEl>
                                        <p:attrNameLst>
                                          <p:attrName>style.rotation</p:attrName>
                                        </p:attrNameLst>
                                      </p:cBhvr>
                                      <p:tavLst>
                                        <p:tav tm="0">
                                          <p:val>
                                            <p:fltVal val="-90"/>
                                          </p:val>
                                        </p:tav>
                                        <p:tav tm="100000">
                                          <p:val>
                                            <p:fltVal val="0"/>
                                          </p:val>
                                        </p:tav>
                                      </p:tavLst>
                                    </p:anim>
                                    <p:anim calcmode="lin" valueType="num">
                                      <p:cBhvr>
                                        <p:cTn id="95" dur="2400" decel="100000" fill="hold"/>
                                        <p:tgtEl>
                                          <p:spTgt spid="10"/>
                                        </p:tgtEl>
                                        <p:attrNameLst>
                                          <p:attrName>ppt_x</p:attrName>
                                        </p:attrNameLst>
                                      </p:cBhvr>
                                      <p:tavLst>
                                        <p:tav tm="0">
                                          <p:val>
                                            <p:strVal val="#ppt_x+0.4"/>
                                          </p:val>
                                        </p:tav>
                                        <p:tav tm="100000">
                                          <p:val>
                                            <p:strVal val="#ppt_x-0.05"/>
                                          </p:val>
                                        </p:tav>
                                      </p:tavLst>
                                    </p:anim>
                                    <p:anim calcmode="lin" valueType="num">
                                      <p:cBhvr>
                                        <p:cTn id="96" dur="2400" decel="100000" fill="hold"/>
                                        <p:tgtEl>
                                          <p:spTgt spid="10"/>
                                        </p:tgtEl>
                                        <p:attrNameLst>
                                          <p:attrName>ppt_y</p:attrName>
                                        </p:attrNameLst>
                                      </p:cBhvr>
                                      <p:tavLst>
                                        <p:tav tm="0">
                                          <p:val>
                                            <p:strVal val="#ppt_y-0.4"/>
                                          </p:val>
                                        </p:tav>
                                        <p:tav tm="100000">
                                          <p:val>
                                            <p:strVal val="#ppt_y+0.1"/>
                                          </p:val>
                                        </p:tav>
                                      </p:tavLst>
                                    </p:anim>
                                    <p:anim calcmode="lin" valueType="num">
                                      <p:cBhvr>
                                        <p:cTn id="97" dur="600" accel="100000" fill="hold">
                                          <p:stCondLst>
                                            <p:cond delay="2400"/>
                                          </p:stCondLst>
                                        </p:cTn>
                                        <p:tgtEl>
                                          <p:spTgt spid="10"/>
                                        </p:tgtEl>
                                        <p:attrNameLst>
                                          <p:attrName>ppt_x</p:attrName>
                                        </p:attrNameLst>
                                      </p:cBhvr>
                                      <p:tavLst>
                                        <p:tav tm="0">
                                          <p:val>
                                            <p:strVal val="#ppt_x-0.05"/>
                                          </p:val>
                                        </p:tav>
                                        <p:tav tm="100000">
                                          <p:val>
                                            <p:strVal val="#ppt_x"/>
                                          </p:val>
                                        </p:tav>
                                      </p:tavLst>
                                    </p:anim>
                                    <p:anim calcmode="lin" valueType="num">
                                      <p:cBhvr>
                                        <p:cTn id="98" dur="600" accel="100000" fill="hold">
                                          <p:stCondLst>
                                            <p:cond delay="24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1" grpId="0" animBg="1"/>
      <p:bldP spid="11" grpId="1" animBg="1"/>
      <p:bldP spid="12" grpId="0" animBg="1"/>
      <p:bldP spid="12" grpId="1" animBg="1"/>
      <p:bldP spid="13" grpId="0" animBg="1"/>
      <p:bldP spid="13" grpId="1" animBg="1"/>
      <p:bldP spid="14" grpId="0" animBg="1"/>
      <p:bldP spid="14" grpId="1" animBg="1"/>
      <p:bldP spid="4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advClick="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9"/>
</p:tagLst>
</file>

<file path=ppt/tags/tag2.xml><?xml version="1.0" encoding="utf-8"?>
<p:tagLst xmlns:a="http://schemas.openxmlformats.org/drawingml/2006/main" xmlns:r="http://schemas.openxmlformats.org/officeDocument/2006/relationships" xmlns:p="http://schemas.openxmlformats.org/presentationml/2006/main">
  <p:tag name="TIMING" val="|11.6"/>
</p:tagLst>
</file>

<file path=ppt/tags/tag3.xml><?xml version="1.0" encoding="utf-8"?>
<p:tagLst xmlns:a="http://schemas.openxmlformats.org/drawingml/2006/main" xmlns:r="http://schemas.openxmlformats.org/officeDocument/2006/relationships" xmlns:p="http://schemas.openxmlformats.org/presentationml/2006/main">
  <p:tag name="TIMING" val="|9.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2972</TotalTime>
  <Words>793</Words>
  <Application>Microsoft Office PowerPoint</Application>
  <PresentationFormat>Presentación en pantalla (4:3)</PresentationFormat>
  <Paragraphs>44</Paragraphs>
  <Slides>27</Slides>
  <Notes>1</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Margarita</dc:creator>
  <cp:lastModifiedBy>Margarita</cp:lastModifiedBy>
  <cp:revision>305</cp:revision>
  <dcterms:created xsi:type="dcterms:W3CDTF">2017-03-01T20:53:27Z</dcterms:created>
  <dcterms:modified xsi:type="dcterms:W3CDTF">2017-03-12T22:03:27Z</dcterms:modified>
</cp:coreProperties>
</file>