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9" r:id="rId3"/>
    <p:sldId id="270" r:id="rId4"/>
    <p:sldId id="275" r:id="rId5"/>
    <p:sldId id="301" r:id="rId6"/>
    <p:sldId id="274" r:id="rId7"/>
    <p:sldId id="302" r:id="rId8"/>
    <p:sldId id="273" r:id="rId9"/>
    <p:sldId id="303" r:id="rId10"/>
    <p:sldId id="272" r:id="rId11"/>
    <p:sldId id="304" r:id="rId12"/>
    <p:sldId id="271" r:id="rId13"/>
    <p:sldId id="305" r:id="rId14"/>
    <p:sldId id="256" r:id="rId15"/>
    <p:sldId id="306" r:id="rId16"/>
    <p:sldId id="268" r:id="rId17"/>
    <p:sldId id="307" r:id="rId18"/>
    <p:sldId id="266" r:id="rId19"/>
    <p:sldId id="308" r:id="rId20"/>
    <p:sldId id="265" r:id="rId21"/>
    <p:sldId id="309" r:id="rId22"/>
    <p:sldId id="264" r:id="rId23"/>
    <p:sldId id="310" r:id="rId24"/>
    <p:sldId id="262" r:id="rId25"/>
    <p:sldId id="311" r:id="rId26"/>
    <p:sldId id="261" r:id="rId27"/>
    <p:sldId id="312" r:id="rId28"/>
    <p:sldId id="282" r:id="rId29"/>
    <p:sldId id="313" r:id="rId30"/>
    <p:sldId id="289" r:id="rId31"/>
    <p:sldId id="286" r:id="rId32"/>
    <p:sldId id="319" r:id="rId33"/>
    <p:sldId id="285" r:id="rId34"/>
    <p:sldId id="320" r:id="rId3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7Lk9SPxH8qfhYUS0pjJhQ" hashData="0pNwdH9KxHuQVlfxDXT1gA6vTZ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0000"/>
    <a:srgbClr val="993366"/>
    <a:srgbClr val="996633"/>
    <a:srgbClr val="0000FF"/>
    <a:srgbClr val="CC6600"/>
    <a:srgbClr val="CC3399"/>
    <a:srgbClr val="FF0066"/>
    <a:srgbClr val="FF0000"/>
    <a:srgbClr val="007635"/>
    <a:srgbClr val="003E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94" autoAdjust="0"/>
    <p:restoredTop sz="94660"/>
  </p:normalViewPr>
  <p:slideViewPr>
    <p:cSldViewPr>
      <p:cViewPr>
        <p:scale>
          <a:sx n="40" d="100"/>
          <a:sy n="40" d="100"/>
        </p:scale>
        <p:origin x="-1320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9528C-8960-459A-98A6-E0DD22F387E0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2C1F1-926A-48FA-A0C3-2AB312867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9528C-8960-459A-98A6-E0DD22F387E0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2C1F1-926A-48FA-A0C3-2AB312867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9528C-8960-459A-98A6-E0DD22F387E0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2C1F1-926A-48FA-A0C3-2AB312867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9528C-8960-459A-98A6-E0DD22F387E0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2C1F1-926A-48FA-A0C3-2AB312867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9528C-8960-459A-98A6-E0DD22F387E0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2C1F1-926A-48FA-A0C3-2AB312867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9528C-8960-459A-98A6-E0DD22F387E0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2C1F1-926A-48FA-A0C3-2AB312867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9528C-8960-459A-98A6-E0DD22F387E0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2C1F1-926A-48FA-A0C3-2AB312867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9528C-8960-459A-98A6-E0DD22F387E0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2C1F1-926A-48FA-A0C3-2AB312867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9528C-8960-459A-98A6-E0DD22F387E0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2C1F1-926A-48FA-A0C3-2AB312867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9528C-8960-459A-98A6-E0DD22F387E0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2C1F1-926A-48FA-A0C3-2AB312867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9528C-8960-459A-98A6-E0DD22F387E0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2C1F1-926A-48FA-A0C3-2AB312867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8B898E-7354-4D3A-A2C7-0F017B9E2D5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F9528C-8960-459A-98A6-E0DD22F387E0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F2C1F1-926A-48FA-A0C3-2AB312867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8B9F8C0-C7B7-48B7-A417-A096E34EAE3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9.png"/><Relationship Id="rId7" Type="http://schemas.openxmlformats.org/officeDocument/2006/relationships/image" Target="../media/image7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6700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3786182" y="0"/>
            <a:ext cx="1714512" cy="3500438"/>
          </a:xfrm>
          <a:prstGeom prst="diamond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3714744" y="3429000"/>
            <a:ext cx="1857390" cy="3429000"/>
          </a:xfrm>
          <a:prstGeom prst="diamond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2107390" y="1607332"/>
            <a:ext cx="1643074" cy="3571898"/>
          </a:xfrm>
          <a:prstGeom prst="diamond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200000">
            <a:off x="5536401" y="1678781"/>
            <a:ext cx="1714512" cy="3500438"/>
          </a:xfrm>
          <a:prstGeom prst="diamond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8854196">
            <a:off x="2704976" y="334109"/>
            <a:ext cx="1262073" cy="3645623"/>
          </a:xfrm>
          <a:prstGeom prst="diamond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2569502">
            <a:off x="5232853" y="399875"/>
            <a:ext cx="1288164" cy="3500438"/>
          </a:xfrm>
          <a:prstGeom prst="diamond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3713746">
            <a:off x="2685338" y="2848172"/>
            <a:ext cx="1288164" cy="3552353"/>
          </a:xfrm>
          <a:prstGeom prst="diamond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8854196">
            <a:off x="5296329" y="2887620"/>
            <a:ext cx="1287583" cy="3637846"/>
          </a:xfrm>
          <a:prstGeom prst="diamond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3794" name="Picture 2" descr="Rendered Image"/>
          <p:cNvPicPr>
            <a:picLocks noChangeAspect="1" noChangeArrowheads="1"/>
          </p:cNvPicPr>
          <p:nvPr/>
        </p:nvPicPr>
        <p:blipFill>
          <a:blip r:embed="rId5">
            <a:lum bright="40000" contrast="40000"/>
          </a:blip>
          <a:srcRect/>
          <a:stretch>
            <a:fillRect/>
          </a:stretch>
        </p:blipFill>
        <p:spPr bwMode="auto">
          <a:xfrm>
            <a:off x="6286512" y="6328406"/>
            <a:ext cx="2566985" cy="301015"/>
          </a:xfrm>
          <a:prstGeom prst="rect">
            <a:avLst/>
          </a:prstGeom>
          <a:noFill/>
        </p:spPr>
      </p:pic>
      <p:pic>
        <p:nvPicPr>
          <p:cNvPr id="13" name="Picture 2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4214810" y="857232"/>
            <a:ext cx="1466850" cy="895351"/>
          </a:xfrm>
          <a:prstGeom prst="rect">
            <a:avLst/>
          </a:prstGeom>
          <a:noFill/>
        </p:spPr>
      </p:pic>
      <p:pic>
        <p:nvPicPr>
          <p:cNvPr id="33796" name="Picture 4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5643570" y="785794"/>
            <a:ext cx="1466850" cy="914401"/>
          </a:xfrm>
          <a:prstGeom prst="rect">
            <a:avLst/>
          </a:prstGeom>
          <a:noFill/>
        </p:spPr>
      </p:pic>
      <p:pic>
        <p:nvPicPr>
          <p:cNvPr id="33798" name="Picture 6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7072330" y="785794"/>
            <a:ext cx="1800225" cy="876300"/>
          </a:xfrm>
          <a:prstGeom prst="rect">
            <a:avLst/>
          </a:prstGeom>
          <a:noFill/>
        </p:spPr>
      </p:pic>
      <p:pic>
        <p:nvPicPr>
          <p:cNvPr id="33800" name="Picture 8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5786446" y="1928802"/>
            <a:ext cx="1619250" cy="895351"/>
          </a:xfrm>
          <a:prstGeom prst="rect">
            <a:avLst/>
          </a:prstGeom>
          <a:noFill/>
        </p:spPr>
      </p:pic>
      <p:pic>
        <p:nvPicPr>
          <p:cNvPr id="33802" name="Picture 10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5357818" y="3071810"/>
            <a:ext cx="2038350" cy="876300"/>
          </a:xfrm>
          <a:prstGeom prst="rect">
            <a:avLst/>
          </a:prstGeom>
          <a:noFill/>
        </p:spPr>
      </p:pic>
      <p:pic>
        <p:nvPicPr>
          <p:cNvPr id="19" name="18 Imagen" descr="5 (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22000">
    <p:sndAc>
      <p:stSnd loop="1">
        <p:snd r:embed="rId2" name="Ernesto Cortazar - Sicilian  Rom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2" animBg="1"/>
      <p:bldP spid="5" grpId="4" animBg="1"/>
      <p:bldP spid="6" grpId="0" animBg="1"/>
      <p:bldP spid="6" grpId="2" animBg="1"/>
      <p:bldP spid="6" grpId="4" animBg="1"/>
      <p:bldP spid="7" grpId="0" animBg="1"/>
      <p:bldP spid="7" grpId="2" animBg="1"/>
      <p:bldP spid="7" grpId="4" animBg="1"/>
      <p:bldP spid="8" grpId="0" animBg="1"/>
      <p:bldP spid="8" grpId="2" animBg="1"/>
      <p:bldP spid="8" grpId="4" animBg="1"/>
      <p:bldP spid="9" grpId="0" animBg="1"/>
      <p:bldP spid="9" grpId="2" animBg="1"/>
      <p:bldP spid="9" grpId="4" animBg="1"/>
      <p:bldP spid="10" grpId="0" animBg="1"/>
      <p:bldP spid="10" grpId="2" animBg="1"/>
      <p:bldP spid="10" grpId="4" animBg="1"/>
      <p:bldP spid="11" grpId="0" animBg="1"/>
      <p:bldP spid="11" grpId="2" animBg="1"/>
      <p:bldP spid="11" grpId="4" animBg="1"/>
      <p:bldP spid="12" grpId="0" animBg="1"/>
      <p:bldP spid="12" grpId="2" animBg="1"/>
      <p:bldP spid="12" grpId="4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357686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Imagen" descr="5 (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572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5 Luna"/>
          <p:cNvSpPr/>
          <p:nvPr/>
        </p:nvSpPr>
        <p:spPr>
          <a:xfrm>
            <a:off x="2214546" y="1142984"/>
            <a:ext cx="2143108" cy="4643446"/>
          </a:xfrm>
          <a:prstGeom prst="moon">
            <a:avLst>
              <a:gd name="adj" fmla="val 32034"/>
            </a:avLst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572000" y="1142984"/>
            <a:ext cx="2286016" cy="4643446"/>
          </a:xfrm>
          <a:prstGeom prst="moon">
            <a:avLst>
              <a:gd name="adj" fmla="val 29092"/>
            </a:avLst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71472" y="500042"/>
            <a:ext cx="31085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las alas del alma 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715008" y="500042"/>
            <a:ext cx="3098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desplegadas al viento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7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4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4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2" animBg="1"/>
      <p:bldP spid="6" grpId="3" animBg="1"/>
      <p:bldP spid="6" grpId="4" animBg="1"/>
      <p:bldP spid="9" grpId="0" animBg="1"/>
      <p:bldP spid="9" grpId="2" animBg="1"/>
      <p:bldP spid="9" grpId="3" animBg="1"/>
      <p:bldP spid="9" grpId="4" animBg="1"/>
      <p:bldP spid="8" grpId="0"/>
      <p:bldP spid="11" grpId="0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2893219" y="-1321615"/>
            <a:ext cx="3357562" cy="6000792"/>
          </a:xfrm>
          <a:prstGeom prst="chevron">
            <a:avLst>
              <a:gd name="adj" fmla="val 84230"/>
            </a:avLst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857500" y="2143104"/>
            <a:ext cx="3429000" cy="6000792"/>
          </a:xfrm>
          <a:prstGeom prst="chevron">
            <a:avLst>
              <a:gd name="adj" fmla="val 84230"/>
            </a:avLst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4786314" y="642918"/>
            <a:ext cx="3286124" cy="5500726"/>
          </a:xfrm>
          <a:prstGeom prst="chevron">
            <a:avLst>
              <a:gd name="adj" fmla="val 84230"/>
            </a:avLst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928662" y="642918"/>
            <a:ext cx="3429000" cy="5572164"/>
          </a:xfrm>
          <a:prstGeom prst="chevron">
            <a:avLst>
              <a:gd name="adj" fmla="val 84230"/>
            </a:avLst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714480" y="642918"/>
            <a:ext cx="64107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Desentraño la esencia de mi propia existencia </a:t>
            </a:r>
            <a:endParaRPr lang="es-ES" sz="24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/>
          <a:srcRect r="4615"/>
          <a:stretch>
            <a:fillRect/>
          </a:stretch>
        </p:blipFill>
        <p:spPr>
          <a:xfrm>
            <a:off x="0" y="0"/>
            <a:ext cx="450056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5 Imagen" descr="5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0"/>
            <a:ext cx="450056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6 Lágrima"/>
          <p:cNvSpPr/>
          <p:nvPr/>
        </p:nvSpPr>
        <p:spPr>
          <a:xfrm rot="5755747">
            <a:off x="28" y="-28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6087519">
            <a:off x="4658510" y="15018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203892">
            <a:off x="3857620" y="0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280777">
            <a:off x="8456369" y="44707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3857648" y="6215054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389356">
            <a:off x="25570" y="6189459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0899387">
            <a:off x="4662521" y="6195944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200000">
            <a:off x="8501054" y="6215054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5755747">
            <a:off x="460110" y="388627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0203892">
            <a:off x="3622514" y="336370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21389356">
            <a:off x="376240" y="5734097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200000">
            <a:off x="3500458" y="5857864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6087519">
            <a:off x="5058108" y="557474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0280777">
            <a:off x="7902860" y="544750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20899387">
            <a:off x="4844728" y="5773424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6200000">
            <a:off x="8143928" y="5714988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21389356">
            <a:off x="597075" y="5403642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21389356">
            <a:off x="947745" y="4948280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6200000">
            <a:off x="3214706" y="5429236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6200000">
            <a:off x="2714640" y="5000608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5755747">
            <a:off x="785846" y="785790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5755747">
            <a:off x="1245928" y="1174445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0203892">
            <a:off x="3408201" y="764997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0203892">
            <a:off x="3122449" y="1122188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0280777">
            <a:off x="7545670" y="1044816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0280777">
            <a:off x="7188480" y="1544881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6087519">
            <a:off x="5372891" y="1015149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6087519">
            <a:off x="5772489" y="1557605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20899387">
            <a:off x="5059042" y="5416234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20899387">
            <a:off x="5344793" y="4987605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6200000">
            <a:off x="7786738" y="5357798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16200000">
            <a:off x="7429548" y="4929170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CuadroTexto"/>
          <p:cNvSpPr txBox="1"/>
          <p:nvPr/>
        </p:nvSpPr>
        <p:spPr>
          <a:xfrm>
            <a:off x="857224" y="428604"/>
            <a:ext cx="28761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Sin desfallecimiento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41" name="40 CuadroTexto"/>
          <p:cNvSpPr txBox="1"/>
          <p:nvPr/>
        </p:nvSpPr>
        <p:spPr>
          <a:xfrm>
            <a:off x="5357818" y="428604"/>
            <a:ext cx="305564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y me digo que puedo </a:t>
            </a:r>
            <a:br>
              <a:rPr lang="es-ES" sz="2400" b="1" dirty="0" smtClean="0">
                <a:solidFill>
                  <a:schemeClr val="bg1"/>
                </a:solidFill>
              </a:rPr>
            </a:b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42" name="4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7" fill="hold">
                            <p:stCondLst>
                              <p:cond delay="9000"/>
                            </p:stCondLst>
                            <p:childTnLst>
                              <p:par>
                                <p:cTn id="3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/>
      <p:bldP spid="41" grpId="0"/>
      <p:bldP spid="4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4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4" name="23 Imagen" descr="artedeviv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25" name="24 Cheurón"/>
          <p:cNvSpPr/>
          <p:nvPr/>
        </p:nvSpPr>
        <p:spPr>
          <a:xfrm>
            <a:off x="0" y="1285860"/>
            <a:ext cx="4500562" cy="4643470"/>
          </a:xfrm>
          <a:prstGeom prst="chevron">
            <a:avLst>
              <a:gd name="adj" fmla="val 86756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4643438" y="1285860"/>
            <a:ext cx="4500562" cy="4643470"/>
          </a:xfrm>
          <a:prstGeom prst="chevron">
            <a:avLst>
              <a:gd name="adj" fmla="val 86756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>
            <a:off x="0" y="1285860"/>
            <a:ext cx="3571836" cy="4643470"/>
          </a:xfrm>
          <a:prstGeom prst="chevron">
            <a:avLst>
              <a:gd name="adj" fmla="val 86756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0800000">
            <a:off x="5500694" y="1285860"/>
            <a:ext cx="3643306" cy="4643470"/>
          </a:xfrm>
          <a:prstGeom prst="chevron">
            <a:avLst>
              <a:gd name="adj" fmla="val 86756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0" y="1285860"/>
            <a:ext cx="2714548" cy="4643470"/>
          </a:xfrm>
          <a:prstGeom prst="chevron">
            <a:avLst>
              <a:gd name="adj" fmla="val 86756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0800000">
            <a:off x="6286512" y="1285860"/>
            <a:ext cx="2857488" cy="4643470"/>
          </a:xfrm>
          <a:prstGeom prst="chevron">
            <a:avLst>
              <a:gd name="adj" fmla="val 86756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>
            <a:off x="0" y="1285860"/>
            <a:ext cx="2071670" cy="4643470"/>
          </a:xfrm>
          <a:prstGeom prst="chevron">
            <a:avLst>
              <a:gd name="adj" fmla="val 86756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0800000">
            <a:off x="6929454" y="1285860"/>
            <a:ext cx="2214546" cy="4643470"/>
          </a:xfrm>
          <a:prstGeom prst="chevron">
            <a:avLst>
              <a:gd name="adj" fmla="val 86756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5357818" y="2285992"/>
            <a:ext cx="3393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en una constante 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7786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Imagen" descr="5 (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0"/>
            <a:ext cx="450056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6 Rectángulo"/>
          <p:cNvSpPr/>
          <p:nvPr/>
        </p:nvSpPr>
        <p:spPr>
          <a:xfrm rot="2185647">
            <a:off x="277108" y="1890225"/>
            <a:ext cx="4516428" cy="22716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rgbClr val="C000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192575">
            <a:off x="4310936" y="4783785"/>
            <a:ext cx="4488918" cy="23859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rgbClr val="C000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8583391">
            <a:off x="171714" y="4804973"/>
            <a:ext cx="4660151" cy="248978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rgbClr val="C000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8583391">
            <a:off x="4350295" y="1910569"/>
            <a:ext cx="4288345" cy="26163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rgbClr val="C000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185647">
            <a:off x="356515" y="2084795"/>
            <a:ext cx="3800407" cy="285908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rgbClr val="C000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583391">
            <a:off x="409941" y="4485309"/>
            <a:ext cx="3843212" cy="27085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rgbClr val="C000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8583391" flipV="1">
            <a:off x="4894793" y="2268798"/>
            <a:ext cx="3528962" cy="24299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rgbClr val="C000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92575">
            <a:off x="5012787" y="4491181"/>
            <a:ext cx="3547583" cy="252303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rgbClr val="C000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85647">
            <a:off x="662187" y="2481481"/>
            <a:ext cx="3014814" cy="272339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rgbClr val="C000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583391">
            <a:off x="778560" y="4236121"/>
            <a:ext cx="2699930" cy="22792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rgbClr val="C000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583391">
            <a:off x="5499834" y="2624794"/>
            <a:ext cx="2614520" cy="25853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rgbClr val="C000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192575">
            <a:off x="5633706" y="4140250"/>
            <a:ext cx="2500289" cy="25067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rgbClr val="C000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uadroTexto"/>
          <p:cNvSpPr txBox="1"/>
          <p:nvPr/>
        </p:nvSpPr>
        <p:spPr>
          <a:xfrm>
            <a:off x="1071538" y="1214422"/>
            <a:ext cx="30540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Y me muero de miedo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5929322" y="1214422"/>
            <a:ext cx="28600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Pero sigo adelante. </a:t>
            </a:r>
            <a:br>
              <a:rPr lang="es-ES" sz="2400" b="1" dirty="0" smtClean="0">
                <a:solidFill>
                  <a:schemeClr val="bg1"/>
                </a:solidFill>
              </a:rPr>
            </a:b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6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90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/>
      <p:bldP spid="20" grpId="0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1571652" y="2500322"/>
            <a:ext cx="4357718" cy="1214414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714332" y="2428884"/>
            <a:ext cx="4357718" cy="1357290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464379" y="2536025"/>
            <a:ext cx="4357718" cy="1285884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1857356" y="2500306"/>
            <a:ext cx="4357718" cy="121444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179075" y="2464603"/>
            <a:ext cx="4357718" cy="114297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000364" y="2428868"/>
            <a:ext cx="4357718" cy="121444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5322083" y="2536041"/>
            <a:ext cx="4357718" cy="114297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6393653" y="2536041"/>
            <a:ext cx="4357718" cy="114297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2857488" y="785794"/>
            <a:ext cx="310854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las alas del alma </a:t>
            </a:r>
          </a:p>
          <a:p>
            <a:r>
              <a:rPr lang="es-ES" sz="24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desplegadas al viento</a:t>
            </a:r>
            <a:endParaRPr lang="es-ES" sz="2400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000"/>
                            </p:stCondLst>
                            <p:childTnLst>
                              <p:par>
                                <p:cTn id="1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3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 (5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714876" y="0"/>
            <a:ext cx="4429124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5 Imagen" descr="5 (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2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6 Imagen" descr="5 (6).jpg"/>
          <p:cNvPicPr>
            <a:picLocks noChangeAspect="1"/>
          </p:cNvPicPr>
          <p:nvPr/>
        </p:nvPicPr>
        <p:blipFill>
          <a:blip r:embed="rId3"/>
          <a:srcRect r="6249"/>
          <a:stretch>
            <a:fillRect/>
          </a:stretch>
        </p:blipFill>
        <p:spPr>
          <a:xfrm>
            <a:off x="4643438" y="0"/>
            <a:ext cx="450056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7 Imagen" descr="5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72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8 CuadroTexto"/>
          <p:cNvSpPr txBox="1"/>
          <p:nvPr/>
        </p:nvSpPr>
        <p:spPr>
          <a:xfrm>
            <a:off x="4643438" y="5000636"/>
            <a:ext cx="24288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aprecio la vida en su justa medida 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16 Imagen" descr="pink-flower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500042"/>
            <a:ext cx="2338475" cy="2088203"/>
          </a:xfrm>
          <a:prstGeom prst="rect">
            <a:avLst/>
          </a:prstGeom>
          <a:effectLst/>
        </p:spPr>
      </p:pic>
      <p:pic>
        <p:nvPicPr>
          <p:cNvPr id="18" name="17 Imagen" descr="pink-flower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642918"/>
            <a:ext cx="2338475" cy="2088203"/>
          </a:xfrm>
          <a:prstGeom prst="rect">
            <a:avLst/>
          </a:prstGeom>
          <a:effectLst/>
        </p:spPr>
      </p:pic>
      <p:pic>
        <p:nvPicPr>
          <p:cNvPr id="19" name="18 Imagen" descr="pink-flower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1500174"/>
            <a:ext cx="2338475" cy="2088203"/>
          </a:xfrm>
          <a:prstGeom prst="rect">
            <a:avLst/>
          </a:prstGeom>
          <a:effectLst/>
        </p:spPr>
      </p:pic>
      <p:pic>
        <p:nvPicPr>
          <p:cNvPr id="20" name="19 Imagen" descr="pink-flower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3214686"/>
            <a:ext cx="2338475" cy="2088203"/>
          </a:xfrm>
          <a:prstGeom prst="rect">
            <a:avLst/>
          </a:prstGeom>
          <a:effectLst/>
        </p:spPr>
      </p:pic>
      <p:pic>
        <p:nvPicPr>
          <p:cNvPr id="21" name="20 Imagen" descr="pink-flower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4500570"/>
            <a:ext cx="2338475" cy="2088203"/>
          </a:xfrm>
          <a:prstGeom prst="rect">
            <a:avLst/>
          </a:prstGeom>
          <a:effectLst/>
        </p:spPr>
      </p:pic>
      <p:pic>
        <p:nvPicPr>
          <p:cNvPr id="22" name="21 Imagen" descr="pink-flower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1357298"/>
            <a:ext cx="2338475" cy="2088203"/>
          </a:xfrm>
          <a:prstGeom prst="rect">
            <a:avLst/>
          </a:prstGeom>
          <a:effectLst/>
        </p:spPr>
      </p:pic>
      <p:pic>
        <p:nvPicPr>
          <p:cNvPr id="23" name="22 Imagen" descr="pink-flower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3143248"/>
            <a:ext cx="2338475" cy="2088203"/>
          </a:xfrm>
          <a:prstGeom prst="rect">
            <a:avLst/>
          </a:prstGeom>
          <a:effectLst/>
        </p:spPr>
      </p:pic>
      <p:pic>
        <p:nvPicPr>
          <p:cNvPr id="24" name="23 Imagen" descr="pink-flower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4500570"/>
            <a:ext cx="2338475" cy="2088203"/>
          </a:xfrm>
          <a:prstGeom prst="rect">
            <a:avLst/>
          </a:prstGeom>
          <a:effectLst/>
        </p:spPr>
      </p:pic>
      <p:pic>
        <p:nvPicPr>
          <p:cNvPr id="25" name="24 Imagen" descr="pink-flower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4769797"/>
            <a:ext cx="2338475" cy="2088203"/>
          </a:xfrm>
          <a:prstGeom prst="rect">
            <a:avLst/>
          </a:prstGeom>
          <a:effectLst/>
        </p:spPr>
      </p:pic>
      <p:sp>
        <p:nvSpPr>
          <p:cNvPr id="14" name="13 CuadroTexto"/>
          <p:cNvSpPr txBox="1"/>
          <p:nvPr/>
        </p:nvSpPr>
        <p:spPr>
          <a:xfrm>
            <a:off x="1285852" y="285728"/>
            <a:ext cx="62023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Al amor lo reinvento, y al vivir cada instante 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000"/>
                            </p:stCondLst>
                            <p:childTnLst>
                              <p:par>
                                <p:cTn id="1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1).jpg"/>
          <p:cNvPicPr>
            <a:picLocks noChangeAspect="1"/>
          </p:cNvPicPr>
          <p:nvPr/>
        </p:nvPicPr>
        <p:blipFill>
          <a:blip r:embed="rId2"/>
          <a:srcRect r="6249"/>
          <a:stretch>
            <a:fillRect/>
          </a:stretch>
        </p:blipFill>
        <p:spPr>
          <a:xfrm>
            <a:off x="4643438" y="0"/>
            <a:ext cx="450056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Imagen" descr="5 (1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0056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5 Imagen" descr="5 (1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0"/>
            <a:ext cx="450056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6 Imagen" descr="5 (11).jpg"/>
          <p:cNvPicPr>
            <a:picLocks noChangeAspect="1"/>
          </p:cNvPicPr>
          <p:nvPr/>
        </p:nvPicPr>
        <p:blipFill>
          <a:blip r:embed="rId2"/>
          <a:srcRect r="6249"/>
          <a:stretch>
            <a:fillRect/>
          </a:stretch>
        </p:blipFill>
        <p:spPr>
          <a:xfrm>
            <a:off x="0" y="0"/>
            <a:ext cx="450056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7 CuadroTexto"/>
          <p:cNvSpPr txBox="1"/>
          <p:nvPr/>
        </p:nvSpPr>
        <p:spPr>
          <a:xfrm>
            <a:off x="500034" y="285728"/>
            <a:ext cx="34291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Y al gozar cada intento, 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214942" y="285728"/>
            <a:ext cx="35718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Se que alcanzo lo grande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0"/>
            <a:ext cx="4357686" cy="6858000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10086" y="0"/>
            <a:ext cx="4633914" cy="6858000"/>
          </a:xfrm>
          <a:prstGeom prst="moon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285852" y="3429000"/>
            <a:ext cx="310854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las alas del alma </a:t>
            </a:r>
          </a:p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desplegadas al viento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5).jpg"/>
          <p:cNvPicPr>
            <a:picLocks noChangeAspect="1"/>
          </p:cNvPicPr>
          <p:nvPr/>
        </p:nvPicPr>
        <p:blipFill>
          <a:blip r:embed="rId2"/>
          <a:srcRect l="4688"/>
          <a:stretch>
            <a:fillRect/>
          </a:stretch>
        </p:blipFill>
        <p:spPr>
          <a:xfrm>
            <a:off x="4643438" y="0"/>
            <a:ext cx="450056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Imagen" descr="5 (2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4500562" cy="68580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0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7158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14348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071570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428728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785918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143140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500298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857488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214710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571868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929058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286248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786314" y="2500306"/>
            <a:ext cx="428628" cy="714380"/>
          </a:xfrm>
          <a:prstGeom prst="rect">
            <a:avLst/>
          </a:prstGeom>
          <a:blipFill>
            <a:blip r:embed="rId5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214942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572164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929322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6286512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643734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000892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358082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715304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8072462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8429652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8786842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0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57158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714348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1071570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1428728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1785918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2143140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2500298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2857488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3214710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3571868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3929058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4286248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4786314" y="3500438"/>
            <a:ext cx="428628" cy="714380"/>
          </a:xfrm>
          <a:prstGeom prst="rect">
            <a:avLst/>
          </a:prstGeom>
          <a:blipFill>
            <a:blip r:embed="rId5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214942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929322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6286512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643734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7000892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7358082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7715304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8072462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8429652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8786842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CuadroTexto"/>
          <p:cNvSpPr txBox="1"/>
          <p:nvPr/>
        </p:nvSpPr>
        <p:spPr>
          <a:xfrm>
            <a:off x="1071538" y="357166"/>
            <a:ext cx="29289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/>
          </a:p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Más allá del asombro me levanto entre  escombros </a:t>
            </a:r>
            <a:endParaRPr lang="es-ES" sz="24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sp>
        <p:nvSpPr>
          <p:cNvPr id="67" name="6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2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5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0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3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6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9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2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5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8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1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4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7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0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3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6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9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2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5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8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1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4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7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8" fill="hold">
                            <p:stCondLst>
                              <p:cond delay="3000"/>
                            </p:stCondLst>
                            <p:childTnLst>
                              <p:par>
                                <p:cTn id="45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7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1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3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7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7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6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/>
      <p:bldP spid="6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420" cy="6858000"/>
          </a:xfrm>
          <a:prstGeom prst="rect">
            <a:avLst/>
          </a:prstGeom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250141" y="-178603"/>
            <a:ext cx="6858000" cy="7215206"/>
          </a:xfrm>
          <a:prstGeom prst="rect">
            <a:avLst/>
          </a:prstGeom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 rot="5400000">
            <a:off x="1821636" y="678640"/>
            <a:ext cx="5715041" cy="5500726"/>
          </a:xfrm>
          <a:prstGeom prst="rect">
            <a:avLst/>
          </a:prstGeom>
        </p:spPr>
      </p:pic>
      <p:pic>
        <p:nvPicPr>
          <p:cNvPr id="19" name="18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bright="-20000"/>
          </a:blip>
          <a:stretch>
            <a:fillRect/>
          </a:stretch>
        </p:blipFill>
        <p:spPr>
          <a:xfrm rot="5400000">
            <a:off x="2250264" y="1178704"/>
            <a:ext cx="4857785" cy="4357718"/>
          </a:xfrm>
          <a:prstGeom prst="rect">
            <a:avLst/>
          </a:prstGeom>
        </p:spPr>
      </p:pic>
      <p:pic>
        <p:nvPicPr>
          <p:cNvPr id="20" name="19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bright="-30000"/>
          </a:blip>
          <a:stretch>
            <a:fillRect/>
          </a:stretch>
        </p:blipFill>
        <p:spPr>
          <a:xfrm rot="5400000">
            <a:off x="2786049" y="1643051"/>
            <a:ext cx="3714777" cy="3286148"/>
          </a:xfrm>
          <a:prstGeom prst="rect">
            <a:avLst/>
          </a:prstGeom>
        </p:spPr>
      </p:pic>
      <p:pic>
        <p:nvPicPr>
          <p:cNvPr id="21" name="20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 rot="5400000">
            <a:off x="3214678" y="2071678"/>
            <a:ext cx="2786082" cy="2357454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0" y="714356"/>
            <a:ext cx="3286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perder el aliento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23" presetClass="exit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 (26).jpg"/>
          <p:cNvPicPr>
            <a:picLocks noChangeAspect="1"/>
          </p:cNvPicPr>
          <p:nvPr/>
        </p:nvPicPr>
        <p:blipFill>
          <a:blip r:embed="rId2"/>
          <a:srcRect l="3125"/>
          <a:stretch>
            <a:fillRect/>
          </a:stretch>
        </p:blipFill>
        <p:spPr>
          <a:xfrm>
            <a:off x="4572000" y="0"/>
            <a:ext cx="4572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8 Imagen" descr="5 (24).jpg"/>
          <p:cNvPicPr>
            <a:picLocks noChangeAspect="1"/>
          </p:cNvPicPr>
          <p:nvPr/>
        </p:nvPicPr>
        <p:blipFill>
          <a:blip r:embed="rId3"/>
          <a:srcRect r="3125"/>
          <a:stretch>
            <a:fillRect/>
          </a:stretch>
        </p:blipFill>
        <p:spPr>
          <a:xfrm>
            <a:off x="0" y="0"/>
            <a:ext cx="450056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9 Imagen" descr="5 (24).jpg"/>
          <p:cNvPicPr>
            <a:picLocks noChangeAspect="1"/>
          </p:cNvPicPr>
          <p:nvPr/>
        </p:nvPicPr>
        <p:blipFill>
          <a:blip r:embed="rId3"/>
          <a:srcRect r="3125"/>
          <a:stretch>
            <a:fillRect/>
          </a:stretch>
        </p:blipFill>
        <p:spPr>
          <a:xfrm>
            <a:off x="4572000" y="0"/>
            <a:ext cx="4572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10 Imagen" descr="5 (26).jpg"/>
          <p:cNvPicPr>
            <a:picLocks noChangeAspect="1"/>
          </p:cNvPicPr>
          <p:nvPr/>
        </p:nvPicPr>
        <p:blipFill>
          <a:blip r:embed="rId2"/>
          <a:srcRect l="3125"/>
          <a:stretch>
            <a:fillRect/>
          </a:stretch>
        </p:blipFill>
        <p:spPr>
          <a:xfrm>
            <a:off x="0" y="0"/>
            <a:ext cx="450056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11 CuadroTexto"/>
          <p:cNvSpPr txBox="1"/>
          <p:nvPr/>
        </p:nvSpPr>
        <p:spPr>
          <a:xfrm>
            <a:off x="5143504" y="357166"/>
            <a:ext cx="35004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Y me voy de las sombras con algún filamento </a:t>
            </a:r>
            <a:r>
              <a:rPr lang="es-ES" sz="2400" b="1" dirty="0" smtClean="0"/>
              <a:t/>
            </a:r>
            <a:br>
              <a:rPr lang="es-ES" sz="2400" b="1" dirty="0" smtClean="0"/>
            </a:br>
            <a:endParaRPr lang="es-ES" sz="2400" b="1" dirty="0" smtClean="0"/>
          </a:p>
          <a:p>
            <a:pPr algn="ctr"/>
            <a:endParaRPr lang="es-ES" sz="2400" dirty="0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35718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35718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192" y="1571612"/>
            <a:ext cx="2143125" cy="1905000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0068" y="3500438"/>
            <a:ext cx="2143125" cy="1905000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678762" y="0"/>
            <a:ext cx="2143125" cy="1905000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36150" y="-357214"/>
            <a:ext cx="2143125" cy="1905000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07390" y="4953000"/>
            <a:ext cx="2143125" cy="1905000"/>
          </a:xfrm>
          <a:prstGeom prst="rect">
            <a:avLst/>
          </a:prstGeom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21902" y="4953000"/>
            <a:ext cx="2143125" cy="1905000"/>
          </a:xfrm>
          <a:prstGeom prst="rect">
            <a:avLst/>
          </a:prstGeom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07852" y="4429132"/>
            <a:ext cx="2143125" cy="1905000"/>
          </a:xfrm>
          <a:prstGeom prst="rect">
            <a:avLst/>
          </a:prstGeom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36546" y="2857496"/>
            <a:ext cx="2143125" cy="1905000"/>
          </a:xfrm>
          <a:prstGeom prst="rect">
            <a:avLst/>
          </a:prstGeom>
        </p:spPr>
      </p:pic>
      <p:pic>
        <p:nvPicPr>
          <p:cNvPr id="16" name="1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36546" y="1000108"/>
            <a:ext cx="2143125" cy="1905000"/>
          </a:xfrm>
          <a:prstGeom prst="rect">
            <a:avLst/>
          </a:prstGeom>
        </p:spPr>
      </p:pic>
      <p:pic>
        <p:nvPicPr>
          <p:cNvPr id="17" name="1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50662" y="0"/>
            <a:ext cx="2143125" cy="1905000"/>
          </a:xfrm>
          <a:prstGeom prst="rect">
            <a:avLst/>
          </a:prstGeom>
        </p:spPr>
      </p:pic>
      <p:sp>
        <p:nvSpPr>
          <p:cNvPr id="18" name="17 CuadroTexto"/>
          <p:cNvSpPr txBox="1"/>
          <p:nvPr/>
        </p:nvSpPr>
        <p:spPr>
          <a:xfrm>
            <a:off x="4429124" y="1714488"/>
            <a:ext cx="37862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Y me subo a la alfombra con la magia de un cuento. 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6000"/>
                            </p:stCondLst>
                            <p:childTnLst>
                              <p:par>
                                <p:cTn id="1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190" y="0"/>
            <a:ext cx="421481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Imagen" descr="5 (2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643438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218821">
            <a:off x="3581417" y="5653126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218821">
            <a:off x="3152787" y="5133950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218821">
            <a:off x="2724161" y="4581556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218821">
            <a:off x="2509843" y="4205256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218821">
            <a:off x="2081217" y="3652862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691282">
            <a:off x="1724029" y="306224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691282">
            <a:off x="1295403" y="2509854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691282">
            <a:off x="1081085" y="2133554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691282">
            <a:off x="652459" y="1581160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218821">
            <a:off x="357193" y="1133422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218821">
            <a:off x="-71433" y="58102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218821">
            <a:off x="-285751" y="20472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797684">
            <a:off x="4561143" y="570415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807807">
            <a:off x="4918931" y="515375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807807">
            <a:off x="5276121" y="4776064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966810">
            <a:off x="5561874" y="4275997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807807">
            <a:off x="5919063" y="3847370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489019">
            <a:off x="6362975" y="3252903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489019">
            <a:off x="6577289" y="2824274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489019">
            <a:off x="6967673" y="2324233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807807">
            <a:off x="7381015" y="177566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489019">
            <a:off x="7824927" y="1181201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489019">
            <a:off x="8039241" y="752572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489019">
            <a:off x="8429625" y="252531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0" name="29 CuadroTexto"/>
          <p:cNvSpPr txBox="1"/>
          <p:nvPr/>
        </p:nvSpPr>
        <p:spPr>
          <a:xfrm>
            <a:off x="1071538" y="285728"/>
            <a:ext cx="3071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Con las alas del alma desplegadas al viento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42" name="41 Rectángulo"/>
          <p:cNvSpPr/>
          <p:nvPr/>
        </p:nvSpPr>
        <p:spPr>
          <a:xfrm>
            <a:off x="-357222" y="0"/>
            <a:ext cx="10072758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6000"/>
                            </p:stCondLst>
                            <p:childTnLst>
                              <p:par>
                                <p:cTn id="2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26" name="25 Imagen" descr="rehilet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738751">
            <a:off x="233956" y="-47135"/>
            <a:ext cx="1607329" cy="1500174"/>
          </a:xfrm>
          <a:prstGeom prst="rect">
            <a:avLst/>
          </a:prstGeom>
          <a:effectLst/>
        </p:spPr>
      </p:pic>
      <p:pic>
        <p:nvPicPr>
          <p:cNvPr id="27" name="26 Imagen" descr="rehilet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927609">
            <a:off x="1641180" y="1221185"/>
            <a:ext cx="1607329" cy="1500174"/>
          </a:xfrm>
          <a:prstGeom prst="rect">
            <a:avLst/>
          </a:prstGeom>
          <a:effectLst/>
        </p:spPr>
      </p:pic>
      <p:pic>
        <p:nvPicPr>
          <p:cNvPr id="28" name="27 Imagen" descr="rehilet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231814">
            <a:off x="2952964" y="2397181"/>
            <a:ext cx="1607329" cy="1500174"/>
          </a:xfrm>
          <a:prstGeom prst="rect">
            <a:avLst/>
          </a:prstGeom>
          <a:effectLst/>
        </p:spPr>
      </p:pic>
      <p:pic>
        <p:nvPicPr>
          <p:cNvPr id="29" name="28 Imagen" descr="rehilet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781678">
            <a:off x="4658465" y="3378178"/>
            <a:ext cx="1607329" cy="1500174"/>
          </a:xfrm>
          <a:prstGeom prst="rect">
            <a:avLst/>
          </a:prstGeom>
          <a:effectLst/>
        </p:spPr>
      </p:pic>
      <p:pic>
        <p:nvPicPr>
          <p:cNvPr id="30" name="29 Imagen" descr="rehilet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50265">
            <a:off x="5895865" y="4467803"/>
            <a:ext cx="1607329" cy="1500174"/>
          </a:xfrm>
          <a:prstGeom prst="rect">
            <a:avLst/>
          </a:prstGeom>
          <a:effectLst/>
        </p:spPr>
      </p:pic>
      <p:pic>
        <p:nvPicPr>
          <p:cNvPr id="32" name="31 Imagen" descr="rehilet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704855">
            <a:off x="7241721" y="5420708"/>
            <a:ext cx="1607329" cy="1500174"/>
          </a:xfrm>
          <a:prstGeom prst="rect">
            <a:avLst/>
          </a:prstGeom>
          <a:effectLst/>
        </p:spPr>
      </p:pic>
      <p:pic>
        <p:nvPicPr>
          <p:cNvPr id="37" name="36 Imagen" descr="rehilet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599710">
            <a:off x="7425076" y="204942"/>
            <a:ext cx="1607329" cy="1500174"/>
          </a:xfrm>
          <a:prstGeom prst="rect">
            <a:avLst/>
          </a:prstGeom>
          <a:effectLst/>
        </p:spPr>
      </p:pic>
      <p:pic>
        <p:nvPicPr>
          <p:cNvPr id="38" name="37 Imagen" descr="rehilet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599710">
            <a:off x="6040914" y="1062174"/>
            <a:ext cx="1607329" cy="1500174"/>
          </a:xfrm>
          <a:prstGeom prst="rect">
            <a:avLst/>
          </a:prstGeom>
          <a:effectLst/>
        </p:spPr>
      </p:pic>
      <p:pic>
        <p:nvPicPr>
          <p:cNvPr id="39" name="38 Imagen" descr="rehilet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599710">
            <a:off x="4683593" y="1919430"/>
            <a:ext cx="1607329" cy="1500174"/>
          </a:xfrm>
          <a:prstGeom prst="rect">
            <a:avLst/>
          </a:prstGeom>
          <a:effectLst/>
        </p:spPr>
      </p:pic>
      <p:pic>
        <p:nvPicPr>
          <p:cNvPr id="40" name="39 Imagen" descr="rehilet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599710">
            <a:off x="1397445" y="4705514"/>
            <a:ext cx="1607329" cy="1500174"/>
          </a:xfrm>
          <a:prstGeom prst="rect">
            <a:avLst/>
          </a:prstGeom>
          <a:effectLst/>
        </p:spPr>
      </p:pic>
      <p:pic>
        <p:nvPicPr>
          <p:cNvPr id="41" name="40 Imagen" descr="rehilet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599710">
            <a:off x="111592" y="5491330"/>
            <a:ext cx="1607329" cy="1500174"/>
          </a:xfrm>
          <a:prstGeom prst="rect">
            <a:avLst/>
          </a:prstGeom>
          <a:effectLst/>
        </p:spPr>
      </p:pic>
      <p:pic>
        <p:nvPicPr>
          <p:cNvPr id="42" name="41 Imagen" descr="rehilet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599710">
            <a:off x="2540452" y="3705381"/>
            <a:ext cx="1607329" cy="1500174"/>
          </a:xfrm>
          <a:prstGeom prst="rect">
            <a:avLst/>
          </a:prstGeom>
          <a:effectLst/>
        </p:spPr>
      </p:pic>
      <p:sp>
        <p:nvSpPr>
          <p:cNvPr id="17" name="16 CuadroTexto"/>
          <p:cNvSpPr txBox="1"/>
          <p:nvPr/>
        </p:nvSpPr>
        <p:spPr>
          <a:xfrm>
            <a:off x="428596" y="1142984"/>
            <a:ext cx="35004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Atesoro lo humano cuando tiendo las manos 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000"/>
                            </p:stCondLst>
                            <p:childTnLst>
                              <p:par>
                                <p:cTn id="1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0056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Imagen" descr="5 (4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0"/>
            <a:ext cx="450056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5 Imagen" descr="5 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0"/>
            <a:ext cx="450056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6 Imagen" descr="5 (4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0056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7 CuadroTexto"/>
          <p:cNvSpPr txBox="1"/>
          <p:nvPr/>
        </p:nvSpPr>
        <p:spPr>
          <a:xfrm>
            <a:off x="428596" y="357166"/>
            <a:ext cx="37862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A favor del encuentro por la cosa más pura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2893219" y="-1321615"/>
            <a:ext cx="3357562" cy="6000792"/>
          </a:xfrm>
          <a:prstGeom prst="chevron">
            <a:avLst>
              <a:gd name="adj" fmla="val 84230"/>
            </a:avLst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857500" y="2143104"/>
            <a:ext cx="3429000" cy="6000792"/>
          </a:xfrm>
          <a:prstGeom prst="chevron">
            <a:avLst>
              <a:gd name="adj" fmla="val 84230"/>
            </a:avLst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4786314" y="642918"/>
            <a:ext cx="3286124" cy="5500726"/>
          </a:xfrm>
          <a:prstGeom prst="chevron">
            <a:avLst>
              <a:gd name="adj" fmla="val 84230"/>
            </a:avLst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928662" y="642918"/>
            <a:ext cx="3429000" cy="5572164"/>
          </a:xfrm>
          <a:prstGeom prst="chevron">
            <a:avLst>
              <a:gd name="adj" fmla="val 84230"/>
            </a:avLst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" y="357166"/>
            <a:ext cx="4643438" cy="857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Con la cual me alimento por mi pan de ternura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643438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Imagen" descr="5 (3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0"/>
            <a:ext cx="4357686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5 Rectángulo"/>
          <p:cNvSpPr/>
          <p:nvPr/>
        </p:nvSpPr>
        <p:spPr>
          <a:xfrm rot="2185647">
            <a:off x="277108" y="1890225"/>
            <a:ext cx="4516428" cy="227160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chemeClr val="bg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92575">
            <a:off x="4310936" y="4783785"/>
            <a:ext cx="4488918" cy="238598"/>
          </a:xfrm>
          <a:prstGeom prst="rect">
            <a:avLst/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solidFill>
              <a:schemeClr val="bg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583391">
            <a:off x="171714" y="4804973"/>
            <a:ext cx="4660151" cy="248978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chemeClr val="bg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8583391">
            <a:off x="4350295" y="1910569"/>
            <a:ext cx="4288345" cy="261631"/>
          </a:xfrm>
          <a:prstGeom prst="rect">
            <a:avLst/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solidFill>
              <a:schemeClr val="bg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185647">
            <a:off x="356515" y="2084795"/>
            <a:ext cx="3800407" cy="285908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chemeClr val="bg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583391">
            <a:off x="409941" y="4485309"/>
            <a:ext cx="3843212" cy="270856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chemeClr val="bg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583391" flipV="1">
            <a:off x="4894793" y="2268798"/>
            <a:ext cx="3528962" cy="242998"/>
          </a:xfrm>
          <a:prstGeom prst="rect">
            <a:avLst/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solidFill>
              <a:schemeClr val="bg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192575">
            <a:off x="5012787" y="4491181"/>
            <a:ext cx="3547583" cy="252303"/>
          </a:xfrm>
          <a:prstGeom prst="rect">
            <a:avLst/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solidFill>
              <a:schemeClr val="bg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85647">
            <a:off x="662187" y="2481481"/>
            <a:ext cx="3014814" cy="272339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chemeClr val="bg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583391">
            <a:off x="778560" y="4236121"/>
            <a:ext cx="2699930" cy="227922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chemeClr val="bg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583391">
            <a:off x="5499834" y="2624794"/>
            <a:ext cx="2614520" cy="258536"/>
          </a:xfrm>
          <a:prstGeom prst="rect">
            <a:avLst/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solidFill>
              <a:schemeClr val="bg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192575">
            <a:off x="5633706" y="4140250"/>
            <a:ext cx="2500289" cy="250670"/>
          </a:xfrm>
          <a:prstGeom prst="rect">
            <a:avLst/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solidFill>
              <a:schemeClr val="bg2">
                <a:lumMod val="75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uadroTexto"/>
          <p:cNvSpPr txBox="1"/>
          <p:nvPr/>
        </p:nvSpPr>
        <p:spPr>
          <a:xfrm>
            <a:off x="357159" y="500042"/>
            <a:ext cx="37862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Con las alas del alma desplegadas al viento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6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9" grpId="0"/>
      <p:bldP spid="2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3786182" y="0"/>
            <a:ext cx="1714512" cy="3500438"/>
          </a:xfrm>
          <a:prstGeom prst="diamond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3714744" y="3429000"/>
            <a:ext cx="1857390" cy="3429000"/>
          </a:xfrm>
          <a:prstGeom prst="diamond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2107390" y="1607332"/>
            <a:ext cx="1643074" cy="3571898"/>
          </a:xfrm>
          <a:prstGeom prst="diamond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200000">
            <a:off x="5536401" y="1678781"/>
            <a:ext cx="1714512" cy="3500438"/>
          </a:xfrm>
          <a:prstGeom prst="diamond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8854196">
            <a:off x="2704976" y="334109"/>
            <a:ext cx="1262073" cy="3645623"/>
          </a:xfrm>
          <a:prstGeom prst="diamond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2569502">
            <a:off x="5232853" y="399875"/>
            <a:ext cx="1288164" cy="3500438"/>
          </a:xfrm>
          <a:prstGeom prst="diamond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3713746">
            <a:off x="2685338" y="2848172"/>
            <a:ext cx="1288164" cy="3552353"/>
          </a:xfrm>
          <a:prstGeom prst="diamond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8854196">
            <a:off x="5296329" y="2887620"/>
            <a:ext cx="1287583" cy="3637846"/>
          </a:xfrm>
          <a:prstGeom prst="diamond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0" y="1285860"/>
            <a:ext cx="3428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las alas del alma desplegadas al viento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72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Imagen" descr="5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0"/>
            <a:ext cx="450056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7 Lágrima"/>
          <p:cNvSpPr/>
          <p:nvPr/>
        </p:nvSpPr>
        <p:spPr>
          <a:xfrm rot="5755747">
            <a:off x="28" y="-28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6087519">
            <a:off x="4658510" y="15018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203892">
            <a:off x="3857620" y="0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280777">
            <a:off x="8456369" y="44707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3857648" y="6215054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389356">
            <a:off x="25570" y="6189459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899387">
            <a:off x="4662521" y="6195944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200000">
            <a:off x="8501054" y="6215054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5755747">
            <a:off x="460110" y="388627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0203892">
            <a:off x="3622514" y="336370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1389356">
            <a:off x="376240" y="5734097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200000">
            <a:off x="3500458" y="5857864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6087519">
            <a:off x="5058108" y="557474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0280777">
            <a:off x="7902860" y="544750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20899387">
            <a:off x="4844728" y="5773424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6200000">
            <a:off x="8143928" y="5714988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21389356">
            <a:off x="597075" y="5403642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21389356">
            <a:off x="947745" y="4948280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6200000">
            <a:off x="3214706" y="5429236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6200000">
            <a:off x="2714640" y="5000608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5755747">
            <a:off x="785846" y="785790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5755747">
            <a:off x="1245928" y="1174445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0203892">
            <a:off x="3408201" y="764997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0203892">
            <a:off x="3122449" y="1122188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0280777">
            <a:off x="7545670" y="1044816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0280777">
            <a:off x="7188480" y="1544881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6087519">
            <a:off x="5372891" y="1015149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6087519">
            <a:off x="5772489" y="1557605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20899387">
            <a:off x="5059042" y="5416234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20899387">
            <a:off x="5344793" y="4987605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6200000">
            <a:off x="7786738" y="5357798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16200000">
            <a:off x="7429548" y="4929170"/>
            <a:ext cx="642918" cy="642974"/>
          </a:xfrm>
          <a:prstGeom prst="teardrop">
            <a:avLst>
              <a:gd name="adj" fmla="val 149653"/>
            </a:avLst>
          </a:prstGeom>
          <a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CuadroTexto"/>
          <p:cNvSpPr txBox="1"/>
          <p:nvPr/>
        </p:nvSpPr>
        <p:spPr>
          <a:xfrm>
            <a:off x="642910" y="571480"/>
            <a:ext cx="2786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Ante cada noticia de estupor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42" name="41 CuadroTexto"/>
          <p:cNvSpPr txBox="1"/>
          <p:nvPr/>
        </p:nvSpPr>
        <p:spPr>
          <a:xfrm>
            <a:off x="5857884" y="571480"/>
            <a:ext cx="18133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de injusticia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7" fill="hold">
                            <p:stCondLst>
                              <p:cond delay="9000"/>
                            </p:stCondLst>
                            <p:childTnLst>
                              <p:par>
                                <p:cTn id="3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/>
      <p:bldP spid="42" grpId="0"/>
      <p:bldP spid="4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1643050"/>
            <a:ext cx="2143125" cy="1905000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786" y="3500438"/>
            <a:ext cx="2143125" cy="1905000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14480" y="0"/>
            <a:ext cx="2143125" cy="1905000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8" y="-357214"/>
            <a:ext cx="2143125" cy="1905000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4953000"/>
            <a:ext cx="2143125" cy="1905000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57620" y="4953000"/>
            <a:ext cx="2143125" cy="1905000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4429132"/>
            <a:ext cx="2143125" cy="1905000"/>
          </a:xfrm>
          <a:prstGeom prst="rect">
            <a:avLst/>
          </a:prstGeom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72264" y="2857496"/>
            <a:ext cx="2143125" cy="1905000"/>
          </a:xfrm>
          <a:prstGeom prst="rect">
            <a:avLst/>
          </a:prstGeom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72264" y="1000108"/>
            <a:ext cx="2143125" cy="1905000"/>
          </a:xfrm>
          <a:prstGeom prst="rect">
            <a:avLst/>
          </a:prstGeom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86380" y="0"/>
            <a:ext cx="2143125" cy="1905000"/>
          </a:xfrm>
          <a:prstGeom prst="rect">
            <a:avLst/>
          </a:prstGeom>
        </p:spPr>
      </p:pic>
      <p:sp>
        <p:nvSpPr>
          <p:cNvPr id="16" name="15 CuadroTexto"/>
          <p:cNvSpPr txBox="1"/>
          <p:nvPr/>
        </p:nvSpPr>
        <p:spPr>
          <a:xfrm>
            <a:off x="357158" y="1357298"/>
            <a:ext cx="42862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Me desangro por dentro </a:t>
            </a:r>
            <a:br>
              <a:rPr lang="es-ES" sz="2400" b="1" dirty="0" smtClean="0">
                <a:solidFill>
                  <a:schemeClr val="bg1"/>
                </a:solidFill>
              </a:rPr>
            </a:b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6000"/>
                            </p:stCondLst>
                            <p:childTnLst>
                              <p:par>
                                <p:cTn id="1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72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Imagen" descr="5 (4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0"/>
            <a:ext cx="450056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8218821">
            <a:off x="3581417" y="5653126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8218821">
            <a:off x="3152787" y="5133950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8218821">
            <a:off x="2724161" y="4581556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8218821">
            <a:off x="2366970" y="4152927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8218821">
            <a:off x="2081217" y="3652862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8691282">
            <a:off x="1724029" y="306224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8691282">
            <a:off x="1295403" y="2509854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8691282">
            <a:off x="1081085" y="2133554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8691282">
            <a:off x="652459" y="1581160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8218821">
            <a:off x="357193" y="1133422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8218821">
            <a:off x="-71433" y="58102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8218821">
            <a:off x="-285751" y="20472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12797684">
            <a:off x="4346829" y="5632720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12807807">
            <a:off x="4704618" y="5153756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12807807">
            <a:off x="5061809" y="463318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12966810">
            <a:off x="5427281" y="4069966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12807807">
            <a:off x="5776188" y="3561617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12489019">
            <a:off x="6038977" y="3252903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12489019">
            <a:off x="6253291" y="2824274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12489019">
            <a:off x="6643675" y="2324233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12807807">
            <a:off x="7057017" y="177566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12489019">
            <a:off x="7500929" y="1181201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12489019">
            <a:off x="7715243" y="752572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rot="12489019">
            <a:off x="8105627" y="252531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2" name="31 CuadroTexto"/>
          <p:cNvSpPr txBox="1"/>
          <p:nvPr/>
        </p:nvSpPr>
        <p:spPr>
          <a:xfrm>
            <a:off x="428596" y="357166"/>
            <a:ext cx="36433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me duele la gente, su dolor, sus heridas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6000"/>
                            </p:stCondLst>
                            <p:childTnLst>
                              <p:par>
                                <p:cTn id="2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11578"/>
          </a:xfrm>
          <a:prstGeom prst="rect">
            <a:avLst/>
          </a:prstGeom>
        </p:spPr>
      </p:pic>
      <p:pic>
        <p:nvPicPr>
          <p:cNvPr id="5" name="4 Imagen" descr="pink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57488" y="0"/>
            <a:ext cx="2338475" cy="2088203"/>
          </a:xfrm>
          <a:prstGeom prst="rect">
            <a:avLst/>
          </a:prstGeom>
          <a:effectLst/>
        </p:spPr>
      </p:pic>
      <p:pic>
        <p:nvPicPr>
          <p:cNvPr id="6" name="5 Imagen" descr="pink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428604"/>
            <a:ext cx="2338475" cy="2088203"/>
          </a:xfrm>
          <a:prstGeom prst="rect">
            <a:avLst/>
          </a:prstGeom>
          <a:effectLst/>
        </p:spPr>
      </p:pic>
      <p:pic>
        <p:nvPicPr>
          <p:cNvPr id="7" name="6 Imagen" descr="pink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929322" y="1500174"/>
            <a:ext cx="2338475" cy="2088203"/>
          </a:xfrm>
          <a:prstGeom prst="rect">
            <a:avLst/>
          </a:prstGeom>
          <a:effectLst/>
        </p:spPr>
      </p:pic>
      <p:pic>
        <p:nvPicPr>
          <p:cNvPr id="8" name="7 Imagen" descr="pink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00760" y="3214686"/>
            <a:ext cx="2338475" cy="2088203"/>
          </a:xfrm>
          <a:prstGeom prst="rect">
            <a:avLst/>
          </a:prstGeom>
          <a:effectLst/>
        </p:spPr>
      </p:pic>
      <p:pic>
        <p:nvPicPr>
          <p:cNvPr id="9" name="8 Imagen" descr="pink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4500570"/>
            <a:ext cx="2338475" cy="2088203"/>
          </a:xfrm>
          <a:prstGeom prst="rect">
            <a:avLst/>
          </a:prstGeom>
          <a:effectLst/>
        </p:spPr>
      </p:pic>
      <p:pic>
        <p:nvPicPr>
          <p:cNvPr id="10" name="9 Imagen" descr="pink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1357298"/>
            <a:ext cx="2338475" cy="2088203"/>
          </a:xfrm>
          <a:prstGeom prst="rect">
            <a:avLst/>
          </a:prstGeom>
          <a:effectLst/>
        </p:spPr>
      </p:pic>
      <p:pic>
        <p:nvPicPr>
          <p:cNvPr id="11" name="10 Imagen" descr="pink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14" y="3143248"/>
            <a:ext cx="2338475" cy="2088203"/>
          </a:xfrm>
          <a:prstGeom prst="rect">
            <a:avLst/>
          </a:prstGeom>
          <a:effectLst/>
        </p:spPr>
      </p:pic>
      <p:pic>
        <p:nvPicPr>
          <p:cNvPr id="12" name="11 Imagen" descr="pink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00232" y="4500570"/>
            <a:ext cx="2338475" cy="2088203"/>
          </a:xfrm>
          <a:prstGeom prst="rect">
            <a:avLst/>
          </a:prstGeom>
          <a:effectLst/>
        </p:spPr>
      </p:pic>
      <p:pic>
        <p:nvPicPr>
          <p:cNvPr id="13" name="12 Imagen" descr="pink-flower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4769797"/>
            <a:ext cx="2338475" cy="2088203"/>
          </a:xfrm>
          <a:prstGeom prst="rect">
            <a:avLst/>
          </a:prstGeom>
          <a:effectLst/>
        </p:spPr>
      </p:pic>
      <p:sp>
        <p:nvSpPr>
          <p:cNvPr id="14" name="13 CuadroTexto"/>
          <p:cNvSpPr txBox="1"/>
          <p:nvPr/>
        </p:nvSpPr>
        <p:spPr>
          <a:xfrm>
            <a:off x="4857752" y="1071546"/>
            <a:ext cx="32861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así solamente interpreto la vida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000"/>
                            </p:stCondLst>
                            <p:childTnLst>
                              <p:par>
                                <p:cTn id="1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0"/>
            <a:ext cx="450056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Imagen" descr="5 (4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0056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5 Rectángulo"/>
          <p:cNvSpPr/>
          <p:nvPr/>
        </p:nvSpPr>
        <p:spPr>
          <a:xfrm>
            <a:off x="0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14348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071570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428728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785918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143140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00298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857488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214710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71868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929058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286248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786314" y="2500306"/>
            <a:ext cx="428628" cy="714380"/>
          </a:xfrm>
          <a:prstGeom prst="rect">
            <a:avLst/>
          </a:prstGeom>
          <a:blipFill>
            <a:blip r:embed="rId5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214942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572164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929322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286512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643734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00892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358082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15304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072462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52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42" y="2500306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58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48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70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28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18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298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488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710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868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58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48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786314" y="3500438"/>
            <a:ext cx="428628" cy="714380"/>
          </a:xfrm>
          <a:prstGeom prst="rect">
            <a:avLst/>
          </a:prstGeom>
          <a:blipFill>
            <a:blip r:embed="rId5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214942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572164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929322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286512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643734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000892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358082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715304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072462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429652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786842" y="3500438"/>
            <a:ext cx="357158" cy="714380"/>
          </a:xfrm>
          <a:prstGeom prst="rect">
            <a:avLst/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CuadroTexto"/>
          <p:cNvSpPr txBox="1"/>
          <p:nvPr/>
        </p:nvSpPr>
        <p:spPr>
          <a:xfrm>
            <a:off x="5357818" y="285728"/>
            <a:ext cx="32861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Con las alas del alma desplegadas al viento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57" name="5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2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5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0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3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6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9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2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5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8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1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4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7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8" fill="hold">
                            <p:stCondLst>
                              <p:cond delay="3000"/>
                            </p:stCondLst>
                            <p:childTnLst>
                              <p:par>
                                <p:cTn id="45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6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7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6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/>
      <p:bldP spid="5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15364" name="Picture 4" descr="http://www.picthewall.com/wp-content/uploads/2014/06/floral-vector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803110"/>
            <a:ext cx="3643338" cy="2730664"/>
          </a:xfrm>
          <a:prstGeom prst="rect">
            <a:avLst/>
          </a:prstGeom>
          <a:noFill/>
        </p:spPr>
      </p:pic>
      <p:pic>
        <p:nvPicPr>
          <p:cNvPr id="7" name="Picture 4" descr="http://www.picthewall.com/wp-content/uploads/2014/06/floral-vector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112416">
            <a:off x="3857619" y="1928800"/>
            <a:ext cx="3643338" cy="2730664"/>
          </a:xfrm>
          <a:prstGeom prst="rect">
            <a:avLst/>
          </a:prstGeom>
          <a:noFill/>
        </p:spPr>
      </p:pic>
      <p:pic>
        <p:nvPicPr>
          <p:cNvPr id="8" name="Picture 4" descr="http://www.picthewall.com/wp-content/uploads/2014/06/floral-vector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7303431">
            <a:off x="3440792" y="3225243"/>
            <a:ext cx="3643338" cy="2730664"/>
          </a:xfrm>
          <a:prstGeom prst="rect">
            <a:avLst/>
          </a:prstGeom>
          <a:noFill/>
        </p:spPr>
      </p:pic>
      <p:pic>
        <p:nvPicPr>
          <p:cNvPr id="9" name="Picture 4" descr="http://www.picthewall.com/wp-content/uploads/2014/06/floral-vector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7538027">
            <a:off x="1347216" y="1552538"/>
            <a:ext cx="3643338" cy="2730664"/>
          </a:xfrm>
          <a:prstGeom prst="rect">
            <a:avLst/>
          </a:prstGeom>
          <a:noFill/>
        </p:spPr>
      </p:pic>
      <p:pic>
        <p:nvPicPr>
          <p:cNvPr id="10" name="Picture 4" descr="http://www.picthewall.com/wp-content/uploads/2014/06/floral-vector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3251151">
            <a:off x="1520856" y="2787780"/>
            <a:ext cx="3643338" cy="2730664"/>
          </a:xfrm>
          <a:prstGeom prst="rect">
            <a:avLst/>
          </a:prstGeom>
          <a:noFill/>
        </p:spPr>
      </p:pic>
      <p:pic>
        <p:nvPicPr>
          <p:cNvPr id="11" name="Picture 4" descr="http://www.picthewall.com/wp-content/uploads/2014/06/floral-vector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9240585">
            <a:off x="2414318" y="3467124"/>
            <a:ext cx="3643338" cy="2730664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1928794" y="571480"/>
            <a:ext cx="62408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Más allá de la historia, de las vidas sin gloria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42).jpg"/>
          <p:cNvPicPr>
            <a:picLocks noChangeAspect="1"/>
          </p:cNvPicPr>
          <p:nvPr/>
        </p:nvPicPr>
        <p:blipFill>
          <a:blip r:embed="rId2"/>
          <a:srcRect r="8854"/>
          <a:stretch>
            <a:fillRect/>
          </a:stretch>
        </p:blipFill>
        <p:spPr>
          <a:xfrm>
            <a:off x="0" y="0"/>
            <a:ext cx="450056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Imagen" descr="5 (4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572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-27189" y="2098835"/>
            <a:ext cx="4572032" cy="3231834"/>
          </a:xfrm>
          <a:prstGeom prst="rect">
            <a:avLst/>
          </a:prstGeom>
          <a:effectLst/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759157" y="2098835"/>
            <a:ext cx="4572032" cy="3231834"/>
          </a:xfrm>
          <a:prstGeom prst="rect">
            <a:avLst/>
          </a:prstGeom>
          <a:effectLst/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382810" y="2403216"/>
            <a:ext cx="3724300" cy="2632597"/>
          </a:xfrm>
          <a:prstGeom prst="rect">
            <a:avLst/>
          </a:prstGeom>
          <a:effectLst/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5169157" y="2403216"/>
            <a:ext cx="3724300" cy="2632597"/>
          </a:xfrm>
          <a:prstGeom prst="rect">
            <a:avLst/>
          </a:prstGeom>
          <a:effectLst/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bg2">
                <a:lumMod val="20000"/>
                <a:lumOff val="80000"/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5400000">
            <a:off x="780553" y="2648415"/>
            <a:ext cx="2960196" cy="2092475"/>
          </a:xfrm>
          <a:prstGeom prst="rect">
            <a:avLst/>
          </a:prstGeom>
          <a:effectLst/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bg2">
                <a:lumMod val="20000"/>
                <a:lumOff val="80000"/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5400000">
            <a:off x="5566899" y="2648415"/>
            <a:ext cx="2960196" cy="2092475"/>
          </a:xfrm>
          <a:prstGeom prst="rect">
            <a:avLst/>
          </a:prstGeom>
          <a:effectLst/>
        </p:spPr>
      </p:pic>
      <p:sp>
        <p:nvSpPr>
          <p:cNvPr id="17" name="16 CuadroTexto"/>
          <p:cNvSpPr txBox="1"/>
          <p:nvPr/>
        </p:nvSpPr>
        <p:spPr>
          <a:xfrm>
            <a:off x="214282" y="285728"/>
            <a:ext cx="36433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Sin honor ni sustento guardaré del que escribe su mejor pensamiento 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3" presetClass="exit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13314" name="Picture 2" descr="http://xochi.info/XOCHI.INFO/flowers/X/xochi_sunflower_1-1969px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0"/>
            <a:ext cx="1638893" cy="1643074"/>
          </a:xfrm>
          <a:prstGeom prst="rect">
            <a:avLst/>
          </a:prstGeom>
          <a:noFill/>
        </p:spPr>
      </p:pic>
      <p:pic>
        <p:nvPicPr>
          <p:cNvPr id="6" name="Picture 2" descr="http://xochi.info/XOCHI.INFO/flowers/X/xochi_sunflower_1-1969px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0"/>
            <a:ext cx="1638893" cy="1643074"/>
          </a:xfrm>
          <a:prstGeom prst="rect">
            <a:avLst/>
          </a:prstGeom>
          <a:noFill/>
        </p:spPr>
      </p:pic>
      <p:pic>
        <p:nvPicPr>
          <p:cNvPr id="7" name="Picture 2" descr="http://xochi.info/XOCHI.INFO/flowers/X/xochi_sunflower_1-1969px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1214422"/>
            <a:ext cx="1638893" cy="1643074"/>
          </a:xfrm>
          <a:prstGeom prst="rect">
            <a:avLst/>
          </a:prstGeom>
          <a:noFill/>
        </p:spPr>
      </p:pic>
      <p:pic>
        <p:nvPicPr>
          <p:cNvPr id="8" name="Picture 2" descr="http://xochi.info/XOCHI.INFO/flowers/X/xochi_sunflower_1-1969px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1214422"/>
            <a:ext cx="1638893" cy="1643074"/>
          </a:xfrm>
          <a:prstGeom prst="rect">
            <a:avLst/>
          </a:prstGeom>
          <a:noFill/>
        </p:spPr>
      </p:pic>
      <p:pic>
        <p:nvPicPr>
          <p:cNvPr id="9" name="Picture 2" descr="http://xochi.info/XOCHI.INFO/flowers/X/xochi_sunflower_1-1969px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2285992"/>
            <a:ext cx="1638893" cy="1643074"/>
          </a:xfrm>
          <a:prstGeom prst="rect">
            <a:avLst/>
          </a:prstGeom>
          <a:noFill/>
        </p:spPr>
      </p:pic>
      <p:pic>
        <p:nvPicPr>
          <p:cNvPr id="10" name="Picture 2" descr="http://xochi.info/XOCHI.INFO/flowers/X/xochi_sunflower_1-1969px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2285992"/>
            <a:ext cx="1638893" cy="1643074"/>
          </a:xfrm>
          <a:prstGeom prst="rect">
            <a:avLst/>
          </a:prstGeom>
          <a:noFill/>
        </p:spPr>
      </p:pic>
      <p:pic>
        <p:nvPicPr>
          <p:cNvPr id="11" name="Picture 2" descr="http://xochi.info/XOCHI.INFO/flowers/X/xochi_sunflower_1-1969px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3429000"/>
            <a:ext cx="1638893" cy="1643074"/>
          </a:xfrm>
          <a:prstGeom prst="rect">
            <a:avLst/>
          </a:prstGeom>
          <a:noFill/>
        </p:spPr>
      </p:pic>
      <p:pic>
        <p:nvPicPr>
          <p:cNvPr id="12" name="Picture 2" descr="http://xochi.info/XOCHI.INFO/flowers/X/xochi_sunflower_1-1969px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3357562"/>
            <a:ext cx="1638893" cy="1643074"/>
          </a:xfrm>
          <a:prstGeom prst="rect">
            <a:avLst/>
          </a:prstGeom>
          <a:noFill/>
        </p:spPr>
      </p:pic>
      <p:pic>
        <p:nvPicPr>
          <p:cNvPr id="13" name="Picture 2" descr="http://xochi.info/XOCHI.INFO/flowers/X/xochi_sunflower_1-1969px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500570"/>
            <a:ext cx="1638893" cy="1643074"/>
          </a:xfrm>
          <a:prstGeom prst="rect">
            <a:avLst/>
          </a:prstGeom>
          <a:noFill/>
        </p:spPr>
      </p:pic>
      <p:pic>
        <p:nvPicPr>
          <p:cNvPr id="14" name="Picture 2" descr="http://xochi.info/XOCHI.INFO/flowers/X/xochi_sunflower_1-1969px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4500570"/>
            <a:ext cx="1638893" cy="1643074"/>
          </a:xfrm>
          <a:prstGeom prst="rect">
            <a:avLst/>
          </a:prstGeom>
          <a:noFill/>
        </p:spPr>
      </p:pic>
      <p:pic>
        <p:nvPicPr>
          <p:cNvPr id="15" name="Picture 2" descr="http://xochi.info/XOCHI.INFO/flowers/X/xochi_sunflower_1-1969px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05107" y="5500702"/>
            <a:ext cx="1638893" cy="1643074"/>
          </a:xfrm>
          <a:prstGeom prst="rect">
            <a:avLst/>
          </a:prstGeom>
          <a:noFill/>
        </p:spPr>
      </p:pic>
      <p:pic>
        <p:nvPicPr>
          <p:cNvPr id="16" name="Picture 2" descr="http://xochi.info/XOCHI.INFO/flowers/X/xochi_sunflower_1-1969px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5500702"/>
            <a:ext cx="1638893" cy="1643074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1714480" y="642918"/>
            <a:ext cx="64956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Quiero amar a quien vive con las alas del alma 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500098" y="0"/>
            <a:ext cx="9644098" cy="728665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60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3786182" y="0"/>
            <a:ext cx="1714512" cy="3500438"/>
          </a:xfrm>
          <a:prstGeom prst="diamond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3714744" y="3429000"/>
            <a:ext cx="1857390" cy="3429000"/>
          </a:xfrm>
          <a:prstGeom prst="diamond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2107390" y="1607332"/>
            <a:ext cx="1643074" cy="3571898"/>
          </a:xfrm>
          <a:prstGeom prst="diamond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200000">
            <a:off x="5536401" y="1678781"/>
            <a:ext cx="1714512" cy="3500438"/>
          </a:xfrm>
          <a:prstGeom prst="diamond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8854196">
            <a:off x="2704976" y="334109"/>
            <a:ext cx="1262073" cy="3645623"/>
          </a:xfrm>
          <a:prstGeom prst="diamond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2569502">
            <a:off x="5232853" y="399875"/>
            <a:ext cx="1288164" cy="3500438"/>
          </a:xfrm>
          <a:prstGeom prst="diamond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3713746">
            <a:off x="2685338" y="2848172"/>
            <a:ext cx="1288164" cy="3552353"/>
          </a:xfrm>
          <a:prstGeom prst="diamond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8854196">
            <a:off x="5296329" y="2887620"/>
            <a:ext cx="1287583" cy="3637846"/>
          </a:xfrm>
          <a:prstGeom prst="diamond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5500694" y="285728"/>
            <a:ext cx="30003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Desplegadas al viento, al viento, al viento...</a:t>
            </a:r>
          </a:p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4" grpId="0"/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h="1778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285720" y="733246"/>
            <a:ext cx="4214842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/>
            </a:r>
            <a:b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Con las alas del alma desplegadas al viento,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Desentraño la esencia de mi propia existencia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Sin desfallecimiento, y me digo que puedo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Como en una constante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Y me muero de miedo, pero sigo adelante.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/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Con las alas del alma desplegadas al viento,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Porque aprecio la vida en su justa medida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Al amor lo reinvento, y al vivir cada instante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Y al gozar cada intento, sé que alcanzo lo grande,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Con las alas del alma desplegadas al viento.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/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Con las alas del alma desplegadas al viento,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Más allá del asombro me levanto entre escombros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Sin perder el aliento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Y me voy de las sombras con algún filamento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Y me subo a la alfombra con la magia de un cuento.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b="1" dirty="0" smtClean="0">
                <a:solidFill>
                  <a:schemeClr val="bg1"/>
                </a:solidFill>
                <a:latin typeface="Agency FB" pitchFamily="34" charset="0"/>
              </a:rPr>
              <a:t/>
            </a:r>
            <a:br>
              <a:rPr lang="es-ES" b="1" dirty="0" smtClean="0">
                <a:solidFill>
                  <a:schemeClr val="bg1"/>
                </a:solidFill>
                <a:latin typeface="Agency FB" pitchFamily="34" charset="0"/>
              </a:rPr>
            </a:br>
            <a:endParaRPr lang="es-ES" b="1" dirty="0">
              <a:solidFill>
                <a:schemeClr val="bg1"/>
              </a:solidFill>
              <a:latin typeface="Agency FB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500562" y="1071546"/>
            <a:ext cx="500066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</a:rPr>
              <a:t>Con las alas del alma desplegadas al viento,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Atesoro lo humano cuando tiendo las manos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A favor del encuentro por la cosa más pura,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Con la cual me alimento por mi pan de ternura,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Con las alas del alma desplegadas al viento.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/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Con las alas del alma desplegadas al viento,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Ante cada noticia de estupor, de injusticia,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Me desangro por dentro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Y me duele la gente, su dolor, sus heridas,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Porque así solamente interpreto la vida.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/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Con las alas del alma desplegadas al viento,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Más allá de la historia, de las vidas sin gloria,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Sin honor ni sustento guardaré del que escribe</a:t>
            </a:r>
          </a:p>
          <a:p>
            <a:r>
              <a:rPr lang="es-ES" sz="1600" b="1" dirty="0" smtClean="0">
                <a:solidFill>
                  <a:schemeClr val="bg1"/>
                </a:solidFill>
              </a:rPr>
              <a:t> su mejor pensamiento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Quiero amar a quien vive con las alas del alma </a:t>
            </a:r>
            <a:br>
              <a:rPr lang="es-ES" sz="1600" b="1" dirty="0" smtClean="0">
                <a:solidFill>
                  <a:schemeClr val="bg1"/>
                </a:solidFill>
              </a:rPr>
            </a:br>
            <a:r>
              <a:rPr lang="es-ES" sz="1600" b="1" dirty="0" smtClean="0">
                <a:solidFill>
                  <a:schemeClr val="bg1"/>
                </a:solidFill>
              </a:rPr>
              <a:t>Desplegadas al viento, al viento, al viento...</a:t>
            </a:r>
          </a:p>
          <a:p>
            <a:endParaRPr lang="es-ES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ES" b="1" dirty="0">
              <a:solidFill>
                <a:schemeClr val="bg1"/>
              </a:solidFill>
              <a:latin typeface="Agency FB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215074" y="6215082"/>
            <a:ext cx="25346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bg1"/>
                </a:solidFill>
              </a:rPr>
              <a:t>Texto : </a:t>
            </a:r>
            <a:r>
              <a:rPr lang="es-ES" b="1" dirty="0" err="1" smtClean="0">
                <a:solidFill>
                  <a:schemeClr val="bg1"/>
                </a:solidFill>
              </a:rPr>
              <a:t>Eladia</a:t>
            </a:r>
            <a:r>
              <a:rPr lang="es-ES" b="1" dirty="0" smtClean="0">
                <a:solidFill>
                  <a:schemeClr val="bg1"/>
                </a:solidFill>
              </a:rPr>
              <a:t> Blázquez</a:t>
            </a:r>
          </a:p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2428860" y="285728"/>
            <a:ext cx="445506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las alas del alma</a:t>
            </a:r>
          </a:p>
          <a:p>
            <a:endParaRPr lang="es-ES" sz="3600" dirty="0"/>
          </a:p>
        </p:txBody>
      </p:sp>
      <p:pic>
        <p:nvPicPr>
          <p:cNvPr id="1030" name="Picture 6" descr="http://www.bagacum.fr/images/tubes/tubes_fleurs/tube_fleur5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5429264"/>
            <a:ext cx="2416161" cy="1428736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/>
          </a:blip>
          <a:stretch>
            <a:fillRect/>
          </a:stretch>
        </p:blipFill>
        <p:spPr>
          <a:xfrm rot="5400000">
            <a:off x="1250141" y="-178603"/>
            <a:ext cx="6858000" cy="7215206"/>
          </a:xfrm>
          <a:prstGeom prst="rect">
            <a:avLst/>
          </a:prstGeom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 rot="5400000">
            <a:off x="1821636" y="678640"/>
            <a:ext cx="5715041" cy="5500726"/>
          </a:xfrm>
          <a:prstGeom prst="rect">
            <a:avLst/>
          </a:prstGeom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 rot="5400000">
            <a:off x="2250264" y="1178704"/>
            <a:ext cx="4857785" cy="4357718"/>
          </a:xfrm>
          <a:prstGeom prst="rect">
            <a:avLst/>
          </a:prstGeom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2786049" y="1643051"/>
            <a:ext cx="3714777" cy="3286148"/>
          </a:xfrm>
          <a:prstGeom prst="rect">
            <a:avLst/>
          </a:prstGeom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3214678" y="2071678"/>
            <a:ext cx="2786082" cy="2357454"/>
          </a:xfrm>
          <a:prstGeom prst="rect">
            <a:avLst/>
          </a:prstGeom>
        </p:spPr>
      </p:pic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427806">
            <a:off x="743257" y="4668491"/>
            <a:ext cx="2109959" cy="1340343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23" presetClass="exit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000"/>
                            </p:stCondLst>
                            <p:childTnLst>
                              <p:par>
                                <p:cTn id="10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CON LAS ALAS DEL ALMA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--CON LAS ALAS DEL ALMA--</Template>
  <TotalTime>0</TotalTime>
  <Words>300</Words>
  <Application>Microsoft Office PowerPoint</Application>
  <PresentationFormat>Presentación en pantalla (4:3)</PresentationFormat>
  <Paragraphs>57</Paragraphs>
  <Slides>33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--CON LAS ALAS DEL ALMA--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2014-08-05T23:56:45Z</dcterms:created>
  <dcterms:modified xsi:type="dcterms:W3CDTF">2014-08-05T23:58:22Z</dcterms:modified>
</cp:coreProperties>
</file>