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72" r:id="rId4"/>
    <p:sldId id="274" r:id="rId5"/>
    <p:sldId id="269" r:id="rId6"/>
    <p:sldId id="271" r:id="rId7"/>
    <p:sldId id="273" r:id="rId8"/>
    <p:sldId id="265" r:id="rId9"/>
    <p:sldId id="270" r:id="rId10"/>
    <p:sldId id="268" r:id="rId11"/>
    <p:sldId id="267" r:id="rId12"/>
    <p:sldId id="262" r:id="rId13"/>
    <p:sldId id="264" r:id="rId14"/>
    <p:sldId id="263" r:id="rId15"/>
    <p:sldId id="261" r:id="rId16"/>
    <p:sldId id="283" r:id="rId17"/>
    <p:sldId id="278" r:id="rId18"/>
    <p:sldId id="284" r:id="rId19"/>
    <p:sldId id="282" r:id="rId20"/>
    <p:sldId id="280" r:id="rId21"/>
    <p:sldId id="306" r:id="rId22"/>
    <p:sldId id="260" r:id="rId23"/>
    <p:sldId id="281" r:id="rId24"/>
    <p:sldId id="307" r:id="rId25"/>
    <p:sldId id="305" r:id="rId26"/>
    <p:sldId id="304" r:id="rId27"/>
    <p:sldId id="308" r:id="rId28"/>
    <p:sldId id="303" r:id="rId29"/>
    <p:sldId id="302" r:id="rId30"/>
    <p:sldId id="301" r:id="rId31"/>
    <p:sldId id="300" r:id="rId32"/>
    <p:sldId id="299" r:id="rId33"/>
    <p:sldId id="266" r:id="rId34"/>
    <p:sldId id="298" r:id="rId35"/>
    <p:sldId id="294" r:id="rId36"/>
    <p:sldId id="296" r:id="rId37"/>
    <p:sldId id="293" r:id="rId38"/>
    <p:sldId id="309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I9sTWc8o8v3kvopUYQwYQ" hashData="pZVDv0pi42gll25MWSzBzaBeJ/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15" autoAdjust="0"/>
    <p:restoredTop sz="94640" autoAdjust="0"/>
  </p:normalViewPr>
  <p:slideViewPr>
    <p:cSldViewPr>
      <p:cViewPr>
        <p:scale>
          <a:sx n="50" d="100"/>
          <a:sy n="50" d="100"/>
        </p:scale>
        <p:origin x="-540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33EAC-BF95-457C-B80C-4B8CA8ACE75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FB1CB-AE7F-4CBA-B3CF-88947C565E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33EAC-BF95-457C-B80C-4B8CA8ACE75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FB1CB-AE7F-4CBA-B3CF-88947C565E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33EAC-BF95-457C-B80C-4B8CA8ACE75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FB1CB-AE7F-4CBA-B3CF-88947C565E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33EAC-BF95-457C-B80C-4B8CA8ACE75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FB1CB-AE7F-4CBA-B3CF-88947C565E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33EAC-BF95-457C-B80C-4B8CA8ACE75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FB1CB-AE7F-4CBA-B3CF-88947C565E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33EAC-BF95-457C-B80C-4B8CA8ACE75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FB1CB-AE7F-4CBA-B3CF-88947C565E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33EAC-BF95-457C-B80C-4B8CA8ACE75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FB1CB-AE7F-4CBA-B3CF-88947C565E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33EAC-BF95-457C-B80C-4B8CA8ACE75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FB1CB-AE7F-4CBA-B3CF-88947C565E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33EAC-BF95-457C-B80C-4B8CA8ACE75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FB1CB-AE7F-4CBA-B3CF-88947C565E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33EAC-BF95-457C-B80C-4B8CA8ACE75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FB1CB-AE7F-4CBA-B3CF-88947C565E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33EAC-BF95-457C-B80C-4B8CA8ACE75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FB1CB-AE7F-4CBA-B3CF-88947C565E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22FC0A-56FC-46AA-B25E-24C5902848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733EAC-BF95-457C-B80C-4B8CA8ACE75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FB1CB-AE7F-4CBA-B3CF-88947C565E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135ACC6-D157-4DCB-8C8C-5AEA5253C06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7" Type="http://schemas.openxmlformats.org/officeDocument/2006/relationships/image" Target="../media/image80.gif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gif"/><Relationship Id="rId5" Type="http://schemas.openxmlformats.org/officeDocument/2006/relationships/image" Target="../media/image16.jpeg"/><Relationship Id="rId4" Type="http://schemas.openxmlformats.org/officeDocument/2006/relationships/image" Target="../media/image78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1.png"/><Relationship Id="rId7" Type="http://schemas.openxmlformats.org/officeDocument/2006/relationships/image" Target="../media/image8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1182594547_1024x768_pouring-coffe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1280px-Café_001_L.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9938" name="Picture 2" descr="http://static1.glowtxt.com/data1/9/6/0/960d6d4c4a86dfa4f5eda136d7bd2f93509b43bc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1214414" y="357166"/>
            <a:ext cx="1828800" cy="657226"/>
          </a:xfrm>
          <a:prstGeom prst="rect">
            <a:avLst/>
          </a:prstGeom>
          <a:noFill/>
        </p:spPr>
      </p:pic>
      <p:pic>
        <p:nvPicPr>
          <p:cNvPr id="39940" name="Picture 4" descr="http://static1.glowtxt.com/data1/e/a/4/ea4fda3fdafa124e49af8eb75f6e500150e95899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857488" y="357166"/>
            <a:ext cx="2714625" cy="666751"/>
          </a:xfrm>
          <a:prstGeom prst="rect">
            <a:avLst/>
          </a:prstGeom>
          <a:noFill/>
        </p:spPr>
      </p:pic>
      <p:pic>
        <p:nvPicPr>
          <p:cNvPr id="39942" name="Picture 6" descr="http://static1.glowtxt.com/data1/6/c/3/6c370ff7cdfc8298d24621702d8404a0692e4b80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2428860" y="1071546"/>
            <a:ext cx="1400175" cy="657226"/>
          </a:xfrm>
          <a:prstGeom prst="rect">
            <a:avLst/>
          </a:prstGeom>
          <a:noFill/>
        </p:spPr>
      </p:pic>
      <p:pic>
        <p:nvPicPr>
          <p:cNvPr id="39944" name="Picture 8" descr="http://static1.glowtxt.com/data1/2/4/e/24e859e26fbf7af66e6b56348d00a349ffc46c90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2143108" y="2000240"/>
            <a:ext cx="2219325" cy="657226"/>
          </a:xfrm>
          <a:prstGeom prst="rect">
            <a:avLst/>
          </a:prstGeom>
          <a:noFill/>
        </p:spPr>
      </p:pic>
      <p:pic>
        <p:nvPicPr>
          <p:cNvPr id="37892" name="Picture 4" descr="http://static1.glowtxt.com/data1/6/f/7/6f7182722e6dc675186dd0559b120aad056ca9b9da39a3ee5e6b4b0d3255bfef95601890afd80709da39a3ee5e6b4b0d3255bfef95601890afd80709e14ea0c2145bfcdc26a3ca543b8875fa.png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4572000" y="5357826"/>
            <a:ext cx="4229093" cy="6286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8000">
    <p:sndAc>
      <p:stSnd loop="1">
        <p:snd r:embed="rId2" name="Juan Luis Guerra - Ojala Que Llueva Caf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600" decel="100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600" decel="100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600" decel="100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00" decel="100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00" decel="100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600" decel="100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600" decel="100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00" decel="100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00" decel="100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600" decel="100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600" decel="100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00" decel="100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00" decel="100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6000"/>
                            </p:stCondLst>
                            <p:childTnLst>
                              <p:par>
                                <p:cTn id="6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37a592634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24px-Cappuccino_artigian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-1267462318hov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www.BancodeImagenesGratuitas.com-Cafe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am_250634_4896025_8223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643438" y="571480"/>
            <a:ext cx="39290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2">
                    <a:lumMod val="90000"/>
                  </a:schemeClr>
                </a:solidFill>
                <a:latin typeface="Harrington" pitchFamily="82" charset="0"/>
              </a:rPr>
              <a:t>Un sorbo de café baña los espíritu deprimidos y los eleva más allá de los sueños más sublimes</a:t>
            </a:r>
            <a:endParaRPr lang="es-ES" sz="2400" dirty="0">
              <a:solidFill>
                <a:schemeClr val="tx2">
                  <a:lumMod val="9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727 arreglada marca de ag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429420" cy="6858000"/>
          </a:xfrm>
          <a:prstGeom prst="rect">
            <a:avLst/>
          </a:prstGeom>
        </p:spPr>
      </p:pic>
      <p:pic>
        <p:nvPicPr>
          <p:cNvPr id="7" name="6 Imagen" descr="cafe-torrefaction-artisanal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0"/>
            <a:ext cx="6500858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a33cf00e3edt.pn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b="3599"/>
          <a:stretch>
            <a:fillRect/>
          </a:stretch>
        </p:blipFill>
        <p:spPr>
          <a:xfrm>
            <a:off x="571472" y="0"/>
            <a:ext cx="785818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828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0"/>
            <a:ext cx="79296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uadroTexto"/>
          <p:cNvSpPr txBox="1"/>
          <p:nvPr/>
        </p:nvSpPr>
        <p:spPr>
          <a:xfrm>
            <a:off x="5357818" y="5357826"/>
            <a:ext cx="82907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solidFill>
                  <a:schemeClr val="bg1"/>
                </a:solidFill>
              </a:rPr>
              <a:t>PPS.PAC-JAZ</a:t>
            </a:r>
            <a:endParaRPr lang="es-ES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ack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fe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357422" y="571480"/>
            <a:ext cx="49292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dinero no compra la felicidad, pero compra el café , que es básicamente lo mismo...</a:t>
            </a:r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 </a:t>
            </a:r>
            <a:endParaRPr lang="es-ES" sz="2400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579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036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aa826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857915"/>
          </a:xfrm>
          <a:prstGeom prst="rect">
            <a:avLst/>
          </a:prstGeom>
        </p:spPr>
      </p:pic>
      <p:pic>
        <p:nvPicPr>
          <p:cNvPr id="6" name="5 Imagen" descr="artleo.com-77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7166"/>
            <a:ext cx="9144000" cy="5929354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d60de231fa35b01dffc78afc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arista-Kim-en-Toma-Café-Revolución-Barista-en-Españ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fé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café-macchiat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928794" y="357166"/>
            <a:ext cx="55007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venganza es como el café, por más azúcar que se le ponga, siempre deja un sabor amargo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fe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857916"/>
          </a:xfrm>
          <a:prstGeom prst="rect">
            <a:avLst/>
          </a:prstGeom>
        </p:spPr>
      </p:pic>
      <p:pic>
        <p:nvPicPr>
          <p:cNvPr id="6" name="5 Imagen" descr="www.BancodeImagenesGratuitas.com-Cafe-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604"/>
            <a:ext cx="9144000" cy="5857916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fe 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5214974" cy="6860728"/>
          </a:xfrm>
          <a:prstGeom prst="rect">
            <a:avLst/>
          </a:prstGeom>
        </p:spPr>
      </p:pic>
      <p:pic>
        <p:nvPicPr>
          <p:cNvPr id="6" name="5 Imagen" descr="6404572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-1"/>
            <a:ext cx="5346385" cy="6858001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fe-espres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fé-calient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cafe-y-mujer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cafc3a9-miguel-ramos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14282" y="2500306"/>
            <a:ext cx="30718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"La mujer es como una buena taza de café: la primera vez que se toma no te deja dormir."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fe-mo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572164" cy="6858000"/>
          </a:xfrm>
          <a:prstGeom prst="rect">
            <a:avLst/>
          </a:prstGeom>
        </p:spPr>
      </p:pic>
      <p:pic>
        <p:nvPicPr>
          <p:cNvPr id="5" name="4 Imagen" descr="cóctel_de_café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5572164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fe-perfecto-Principios-basic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fe-tostad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ffe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cofe_11.10.2010_bw_0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214942" y="642918"/>
            <a:ext cx="392905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“El café es negro como el demonio, caliente como el infierno, puro como un ángel y dulce como el amor”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bv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reeGreatPicture.com-4376-coffee-wallpaper-high-definition-1024x8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71" y="0"/>
            <a:ext cx="910785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071538" y="1357298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7172318" y="809627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" name="7 Imagen" descr="cafe-e-flores-577d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785918" y="75724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2071670" y="5715016"/>
            <a:ext cx="42739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</a:rPr>
              <a:t>”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café es la mejor cosa para </a:t>
            </a: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acompañar la salida de sol” </a:t>
            </a:r>
          </a:p>
          <a:p>
            <a:endParaRPr lang="es-ES" sz="2400" dirty="0"/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ffee-ca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6" name="5 Imagen" descr="Especial-Cafe-nutell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789"/>
            <a:ext cx="9144000" cy="6831211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286380" y="1428736"/>
            <a:ext cx="3429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“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café es un bálsamo para el corazón y el espíritu”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106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</p:spPr>
      </p:pic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0" y="0"/>
            <a:ext cx="9135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" y="0"/>
            <a:ext cx="9138085" cy="6858000"/>
          </a:xfrm>
          <a:prstGeom prst="rect">
            <a:avLst/>
          </a:prstGeom>
        </p:spPr>
      </p:pic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714480" y="285728"/>
            <a:ext cx="537839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”No entiendo la palabra descafeinado,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como el sexo sin sexo”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specia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03E8000004052142-photo-cafe-en-poudr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5" name="4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500042"/>
            <a:ext cx="36433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”No hay nada más dulce que una taza de café amargo”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pic>
        <p:nvPicPr>
          <p:cNvPr id="5" name="4 Imagen" descr="Imagen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pic>
        <p:nvPicPr>
          <p:cNvPr id="5" name="4 Imagen" descr="Jabones caf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ochen_fairtrade_kaff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cafe-26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357686" y="5572140"/>
            <a:ext cx="38331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“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 orquesto mis mañanas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 son del café”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ofe-i-kofejnye-napit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-48"/>
            <a:ext cx="6858048" cy="6858048"/>
          </a:xfrm>
          <a:prstGeom prst="rect">
            <a:avLst/>
          </a:prstGeom>
        </p:spPr>
      </p:pic>
      <p:pic>
        <p:nvPicPr>
          <p:cNvPr id="5" name="4 Imagen" descr="LaTazaDeCaf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1142441_coffee-beans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Zoég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ler-ca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theusnovy_1302654788_8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00042"/>
            <a:ext cx="43576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“La dueña de casa debe preocuparse de que el café resulte óptimo, y el dueño de que los vinos sean de primera calidad.”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za-de-Cafe-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0"/>
            <a:ext cx="7143800" cy="6858000"/>
          </a:xfrm>
          <a:prstGeom prst="rect">
            <a:avLst/>
          </a:prstGeom>
        </p:spPr>
      </p:pic>
      <p:pic>
        <p:nvPicPr>
          <p:cNvPr id="5" name="4 Imagen" descr="FreeGreatPicture.com-18369-coffee-and-coffee-beans-1024x10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0"/>
            <a:ext cx="71438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índrome-de-abstinencia-a-la-cafeína. 1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taza-de-café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214290"/>
            <a:ext cx="82868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"Frente a una taza con café se piensa, pero también se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discute, se recuerda o se argumenta. Frente a la taza con café, se reflexiona, se sueña, se imagina, se escribe, se conversa, se enamora , se seduce, se rompe, se reconcilia, se halaga, se sugiere, se invita...Y el café, el misterioso café escucha, profetiza, atestigua, aconseja, da fe , observa, asiente , se ruboriza..."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e5a7d5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1885" y="1857364"/>
            <a:ext cx="3112115" cy="2334086"/>
          </a:xfrm>
          <a:prstGeom prst="rect">
            <a:avLst/>
          </a:prstGeom>
        </p:spPr>
      </p:pic>
      <p:pic>
        <p:nvPicPr>
          <p:cNvPr id="9" name="8 Imagen" descr="coffe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0847" y="0"/>
            <a:ext cx="9184847" cy="6858000"/>
          </a:xfrm>
          <a:prstGeom prst="rect">
            <a:avLst/>
          </a:prstGeom>
        </p:spPr>
      </p:pic>
      <p:pic>
        <p:nvPicPr>
          <p:cNvPr id="10" name="9 Imagen" descr="1267869869_coffe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942" y="2143116"/>
            <a:ext cx="3286125" cy="2457450"/>
          </a:xfrm>
          <a:prstGeom prst="rect">
            <a:avLst/>
          </a:prstGeom>
        </p:spPr>
      </p:pic>
      <p:pic>
        <p:nvPicPr>
          <p:cNvPr id="11" name="10 Imagen" descr="1267869869_coffe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71472" y="2143116"/>
            <a:ext cx="3224234" cy="2457450"/>
          </a:xfrm>
          <a:prstGeom prst="rect">
            <a:avLst/>
          </a:prstGeom>
        </p:spPr>
      </p:pic>
      <p:pic>
        <p:nvPicPr>
          <p:cNvPr id="12" name="11 Imagen" descr="6a33cf00e3edt.png"/>
          <p:cNvPicPr>
            <a:picLocks noChangeAspect="1"/>
          </p:cNvPicPr>
          <p:nvPr/>
        </p:nvPicPr>
        <p:blipFill>
          <a:blip r:embed="rId5">
            <a:lum bright="-10000" contrast="20000"/>
          </a:blip>
          <a:stretch>
            <a:fillRect/>
          </a:stretch>
        </p:blipFill>
        <p:spPr>
          <a:xfrm>
            <a:off x="2928926" y="1571612"/>
            <a:ext cx="3071834" cy="2969421"/>
          </a:xfrm>
          <a:prstGeom prst="heart">
            <a:avLst/>
          </a:prstGeom>
        </p:spPr>
      </p:pic>
      <p:pic>
        <p:nvPicPr>
          <p:cNvPr id="13" name="12 Imagen" descr="emoticones_alimentacion_grano-de-cafe1_PlanetaEmoticon.com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8728" y="3929066"/>
            <a:ext cx="476250" cy="323850"/>
          </a:xfrm>
          <a:prstGeom prst="rect">
            <a:avLst/>
          </a:prstGeom>
        </p:spPr>
      </p:pic>
      <p:pic>
        <p:nvPicPr>
          <p:cNvPr id="14" name="13 Imagen" descr="emoticones_alimentacion_grano-de-cafe1_PlanetaEmoticon.com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1934" y="2714620"/>
            <a:ext cx="476250" cy="323850"/>
          </a:xfrm>
          <a:prstGeom prst="rect">
            <a:avLst/>
          </a:prstGeom>
        </p:spPr>
      </p:pic>
      <p:pic>
        <p:nvPicPr>
          <p:cNvPr id="15" name="14 Imagen" descr="emoticones_alimentacion_grano-de-cafe1_PlanetaEmoticon.com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43570" y="4500570"/>
            <a:ext cx="476250" cy="323850"/>
          </a:xfrm>
          <a:prstGeom prst="rect">
            <a:avLst/>
          </a:prstGeom>
        </p:spPr>
      </p:pic>
      <p:pic>
        <p:nvPicPr>
          <p:cNvPr id="16" name="15 Imagen" descr="emoticones_alimentacion_grano-de-cafe1_PlanetaEmoticon.com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1024" y="4643446"/>
            <a:ext cx="476250" cy="323850"/>
          </a:xfrm>
          <a:prstGeom prst="rect">
            <a:avLst/>
          </a:prstGeom>
        </p:spPr>
      </p:pic>
      <p:pic>
        <p:nvPicPr>
          <p:cNvPr id="17" name="16 Imagen" descr="emoticones_alimentacion_grano-de-cafe1_PlanetaEmoticon.com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2714620"/>
            <a:ext cx="476250" cy="323850"/>
          </a:xfrm>
          <a:prstGeom prst="rect">
            <a:avLst/>
          </a:prstGeom>
        </p:spPr>
      </p:pic>
      <p:pic>
        <p:nvPicPr>
          <p:cNvPr id="18" name="17 Imagen" descr="emoticones_alimentacion_grano-de-cafe1_PlanetaEmoticon.com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7950" y="4929198"/>
            <a:ext cx="476250" cy="323850"/>
          </a:xfrm>
          <a:prstGeom prst="rect">
            <a:avLst/>
          </a:prstGeom>
        </p:spPr>
      </p:pic>
      <p:pic>
        <p:nvPicPr>
          <p:cNvPr id="19" name="18 Imagen" descr="emoticones_alimentacion_grano-de-cafe1_PlanetaEmoticon.com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6776" y="3143248"/>
            <a:ext cx="476250" cy="323850"/>
          </a:xfrm>
          <a:prstGeom prst="rect">
            <a:avLst/>
          </a:prstGeom>
        </p:spPr>
      </p:pic>
      <p:pic>
        <p:nvPicPr>
          <p:cNvPr id="20" name="19 Imagen" descr="emoticones_alimentacion_grano-de-cafe1_PlanetaEmoticon.com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786" y="1643050"/>
            <a:ext cx="476250" cy="323850"/>
          </a:xfrm>
          <a:prstGeom prst="rect">
            <a:avLst/>
          </a:prstGeom>
        </p:spPr>
      </p:pic>
      <p:pic>
        <p:nvPicPr>
          <p:cNvPr id="2052" name="Picture 4" descr="http://static1.glowtxt.com/data1/c/d/c/cdc5c75a2d56fc41bad4ebca2bfbb4d7f498dfd0da39a3ee5e6b4b0d3255bfef95601890afd80709da39a3ee5e6b4b0d3255bfef95601890afd80709c26c3b9132ccec2be83cb271428ffa2b.gif"/>
          <p:cNvPicPr>
            <a:picLocks noChangeAspect="1" noChangeArrowheads="1" noCrop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357158" y="4429132"/>
            <a:ext cx="3357586" cy="658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000"/>
                            </p:stCondLst>
                            <p:childTnLst>
                              <p:par>
                                <p:cTn id="9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ON AROMA A CAF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 AROMA A CAFE</Template>
  <TotalTime>0</TotalTime>
  <Words>219</Words>
  <Application>Microsoft Office PowerPoint</Application>
  <PresentationFormat>Presentación en pantalla (4:3)</PresentationFormat>
  <Paragraphs>31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CON AROMA A CAFE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2012-11-23T16:09:04Z</dcterms:created>
  <dcterms:modified xsi:type="dcterms:W3CDTF">2012-11-23T16:24:20Z</dcterms:modified>
</cp:coreProperties>
</file>