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8" r:id="rId4"/>
    <p:sldId id="274" r:id="rId5"/>
    <p:sldId id="259" r:id="rId6"/>
    <p:sldId id="260" r:id="rId7"/>
    <p:sldId id="276" r:id="rId8"/>
    <p:sldId id="280" r:id="rId9"/>
    <p:sldId id="261" r:id="rId10"/>
    <p:sldId id="262" r:id="rId11"/>
    <p:sldId id="263" r:id="rId12"/>
    <p:sldId id="277" r:id="rId13"/>
    <p:sldId id="264" r:id="rId14"/>
    <p:sldId id="265" r:id="rId15"/>
    <p:sldId id="266" r:id="rId16"/>
    <p:sldId id="267" r:id="rId17"/>
    <p:sldId id="278" r:id="rId18"/>
    <p:sldId id="268" r:id="rId19"/>
    <p:sldId id="269" r:id="rId20"/>
    <p:sldId id="279" r:id="rId21"/>
    <p:sldId id="272" r:id="rId22"/>
    <p:sldId id="271" r:id="rId23"/>
    <p:sldId id="270" r:id="rId24"/>
    <p:sldId id="281" r:id="rId25"/>
    <p:sldId id="273" r:id="rId26"/>
    <p:sldId id="282" r:id="rId27"/>
  </p:sldIdLst>
  <p:sldSz cx="9144000" cy="5143500" type="screen16x9"/>
  <p:notesSz cx="6858000" cy="9144000"/>
  <p:embeddedFontLst>
    <p:embeddedFont>
      <p:font typeface="Kingthings Annex" pitchFamily="2" charset="0"/>
      <p:regular r:id="rId29"/>
    </p:embeddedFon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Matura MT Script Capitals" pitchFamily="66" charset="0"/>
      <p:regular r:id="rId34"/>
    </p:embeddedFont>
    <p:embeddedFont>
      <p:font typeface="Kristen ITC" pitchFamily="66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v9lFJFYWLPgLlTYe0X4rQ==" hashData="UeXRHJlESUO0rseLQwKEdanHrj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81B7A"/>
    <a:srgbClr val="FFFFFF"/>
    <a:srgbClr val="A56BFB"/>
    <a:srgbClr val="CC66FF"/>
    <a:srgbClr val="6600FF"/>
    <a:srgbClr val="860DFF"/>
    <a:srgbClr val="9D3BFF"/>
    <a:srgbClr val="7F00FE"/>
    <a:srgbClr val="6600CC"/>
    <a:srgbClr val="29708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68" autoAdjust="0"/>
  </p:normalViewPr>
  <p:slideViewPr>
    <p:cSldViewPr>
      <p:cViewPr varScale="1">
        <p:scale>
          <a:sx n="78" d="100"/>
          <a:sy n="78" d="100"/>
        </p:scale>
        <p:origin x="-78" y="-9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atura MT Script Capitals" pitchFamily="66" charset="0"/>
              </a:defRPr>
            </a:lvl1pPr>
          </a:lstStyle>
          <a:p>
            <a:fld id="{E2369471-FAAF-415B-BA03-0E167AD54468}" type="datetimeFigureOut">
              <a:rPr lang="es-ES" smtClean="0"/>
              <a:pPr/>
              <a:t>19/05/2021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atura MT Script Capitals" pitchFamily="66" charset="0"/>
              </a:defRPr>
            </a:lvl1pPr>
          </a:lstStyle>
          <a:p>
            <a:fld id="{B33B6E4D-7F06-47CF-851F-1E5E241538F1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9661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Matura MT Script Capitals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atura MT Script Capitals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atura MT Script Capitals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atura MT Script Capitals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atura MT Script Capital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B6E4D-7F06-47CF-851F-1E5E241538F1}" type="slidenum">
              <a:rPr lang="es-ES" smtClean="0"/>
              <a:pPr/>
              <a:t>23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B9D42-D6F9-402D-B63D-058AB3828CB2}" type="datetimeFigureOut">
              <a:rPr lang="es-ES" smtClean="0"/>
              <a:pPr/>
              <a:t>19/05/2021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2905C-3A06-4F2A-AA4A-676060057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E73B9D42-D6F9-402D-B63D-058AB3828CB2}" type="datetimeFigureOut">
              <a:rPr lang="es-ES" smtClean="0"/>
              <a:pPr/>
              <a:t>19/05/2021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8292905C-3A06-4F2A-AA4A-67606005772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0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omo la primavera\Imágenes\1 - 0000001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99793" y="483518"/>
            <a:ext cx="374441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s-ES" sz="4400" dirty="0" smtClean="0">
                <a:ln w="635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FFA7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Annex" pitchFamily="2" charset="0"/>
              </a:rPr>
              <a:t>Como la </a:t>
            </a:r>
          </a:p>
          <a:p>
            <a:pPr>
              <a:lnSpc>
                <a:spcPts val="5000"/>
              </a:lnSpc>
            </a:pPr>
            <a:r>
              <a:rPr lang="es-ES" sz="4400" dirty="0" smtClean="0">
                <a:ln w="635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FFA7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Annex" pitchFamily="2" charset="0"/>
              </a:rPr>
              <a:t>   Primavera</a:t>
            </a:r>
            <a:endParaRPr lang="es-ES" sz="4400" dirty="0">
              <a:ln w="6350"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FFA7FF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Annex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10554" y="267494"/>
            <a:ext cx="1296144" cy="100811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331640" y="771550"/>
            <a:ext cx="1080120" cy="10081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267744" y="1275606"/>
            <a:ext cx="1261950" cy="9361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347864" y="1779662"/>
            <a:ext cx="1152128" cy="7920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644008" y="1635647"/>
            <a:ext cx="1008112" cy="936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V="1">
            <a:off x="395536" y="3939902"/>
            <a:ext cx="1255178" cy="8933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V="1">
            <a:off x="1434690" y="3363838"/>
            <a:ext cx="1224136" cy="936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V="1">
            <a:off x="2514810" y="2859782"/>
            <a:ext cx="1199220" cy="10001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V="1">
            <a:off x="3450914" y="2499742"/>
            <a:ext cx="1176198" cy="7920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380312" y="411510"/>
            <a:ext cx="1268415" cy="10081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44208" y="843558"/>
            <a:ext cx="1132407" cy="8640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08104" y="1275606"/>
            <a:ext cx="1080120" cy="936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V="1">
            <a:off x="6660232" y="3291830"/>
            <a:ext cx="1080120" cy="10081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V="1">
            <a:off x="5652120" y="2859781"/>
            <a:ext cx="1080120" cy="936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 flipV="1">
            <a:off x="4572000" y="2499742"/>
            <a:ext cx="1080120" cy="8640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V="1">
            <a:off x="7524328" y="3867894"/>
            <a:ext cx="1152129" cy="936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Paul de Senneville - Mariage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remove" grpId="2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remove" grpId="2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ntr" presetSubtype="3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4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omo la primavera\Imágenes\2 - بهار-1-1024x6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8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Como la primavera\Imágenes\3 - spring-time-wallpapers_HD_256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72" y="0"/>
            <a:ext cx="9112447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9050">
                  <a:solidFill>
                    <a:srgbClr val="9933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Como una ala negra tendí mis </a:t>
            </a:r>
            <a:r>
              <a:rPr lang="es-ES" sz="3200" dirty="0" smtClean="0">
                <a:ln w="19050">
                  <a:solidFill>
                    <a:srgbClr val="9933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cabellos sobre </a:t>
            </a:r>
            <a:r>
              <a:rPr lang="es-ES" sz="3200" dirty="0">
                <a:ln w="19050">
                  <a:solidFill>
                    <a:srgbClr val="9933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tus rodillas.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omo la primavera\Imágenes\Da-Lat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339502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63500">
                    <a:schemeClr val="accent4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Cerrando los ojos su olor aspiraste,</a:t>
            </a:r>
          </a:p>
        </p:txBody>
      </p:sp>
      <p:pic>
        <p:nvPicPr>
          <p:cNvPr id="5125" name="Picture 5" descr="E:\PPS  EXCLUSIVOS\- Como la primavera\Imágenes\7486_Pink-spring-flowers-and-a-ladybug-HD-wallpape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81987" y="627534"/>
            <a:ext cx="3521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Diciéndome luego: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omo la primavera\Imágenes\girl_wreath_brunette_field_blue_eyes_tall_weeds_77266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0"/>
            <a:ext cx="4644008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2">
                <a:lumMod val="60000"/>
                <a:lumOff val="40000"/>
              </a:schemeClr>
            </a:gs>
            <a:gs pos="100000">
              <a:srgbClr val="9900C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omo la primavera\Imágenes\100821878_4093173267374675_789324517236696678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0" y="0"/>
            <a:ext cx="2483768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78044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624484" y="0"/>
            <a:ext cx="2519516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732240" y="0"/>
            <a:ext cx="2411760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1999" y="0"/>
            <a:ext cx="2160240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1" y="0"/>
            <a:ext cx="2160240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339752" y="0"/>
            <a:ext cx="2232246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39752" y="0"/>
            <a:ext cx="2232249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48763" cy="511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11560" y="555526"/>
            <a:ext cx="3600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 w="19050"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</a:t>
            </a:r>
            <a:r>
              <a:rPr lang="es-ES" sz="2800" dirty="0">
                <a:ln w="19050"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Duermes sobre piedras cubiertas de </a:t>
            </a:r>
            <a:r>
              <a:rPr lang="es-ES" sz="2800" dirty="0" smtClean="0">
                <a:ln w="19050"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musgo?</a:t>
            </a:r>
            <a:endParaRPr lang="es-ES" sz="2800" dirty="0">
              <a:ln w="19050"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4" name="Picture 2" descr="E:\PPS  EXCLUSIVOS\- Como la primavera\Imágenes\8 - El-sauc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5" y="2787774"/>
            <a:ext cx="30963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9050">
                  <a:solidFill>
                    <a:srgbClr val="6E3A5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¿Con ramas de sauces te atas las trenzas?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omo la primavera\Imágenes\v9j1s1fe2bpf4yukl7ep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16216" y="2067694"/>
            <a:ext cx="24198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¿Tu almohada es de trébol?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01137" cy="51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707904" y="339502"/>
            <a:ext cx="51125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¿Las tienes tan negras</a:t>
            </a:r>
          </a:p>
          <a:p>
            <a:pPr algn="ctr"/>
            <a:r>
              <a:rPr lang="es-ES" sz="2800" dirty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</a:t>
            </a:r>
            <a:r>
              <a:rPr lang="es-ES" sz="2800" dirty="0" smtClean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orque </a:t>
            </a:r>
            <a:r>
              <a:rPr lang="es-ES" sz="2800" dirty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acaso en </a:t>
            </a:r>
            <a:r>
              <a:rPr lang="es-ES" sz="2800" dirty="0" smtClean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ellas </a:t>
            </a:r>
            <a:r>
              <a:rPr lang="es-ES" sz="2800" dirty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exprimiste un </a:t>
            </a:r>
            <a:r>
              <a:rPr lang="es-ES" sz="2800" dirty="0" smtClean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zumo retinto </a:t>
            </a:r>
            <a:r>
              <a:rPr lang="es-ES" sz="2800" dirty="0">
                <a:ln w="1270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espeso de moras silvestres?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Como la primavera\Imágenes\419779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50350" cy="51593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Como la primavera\Imágenes\23931f88d125306d5e51d7083c5e433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omo la primavera\Imágenes\426243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411510"/>
            <a:ext cx="44294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¡Qué fresca y extraña fragancia te envuelve!</a:t>
            </a:r>
          </a:p>
        </p:txBody>
      </p:sp>
      <p:pic>
        <p:nvPicPr>
          <p:cNvPr id="5123" name="Picture 3" descr="E:\PPS  EXCLUSIVOS\- Como la primavera\Imágenes\11 - primavera2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7544" y="411510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4221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Hueles a arroyuelos, a tierra y a selvas.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bg2">
                <a:lumMod val="50000"/>
              </a:schemeClr>
            </a:gs>
            <a:gs pos="100000">
              <a:srgbClr val="6C9200"/>
            </a:gs>
            <a:gs pos="100000">
              <a:srgbClr val="92D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Como la primavera\Imágenes\12 - nature_natural-scenery--02_01-1920x1440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82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3003798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336C0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</a:t>
            </a:r>
            <a:r>
              <a:rPr lang="es-ES" sz="2800" dirty="0" smtClean="0">
                <a:ln w="12700">
                  <a:solidFill>
                    <a:srgbClr val="336C0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Qué </a:t>
            </a:r>
            <a:r>
              <a:rPr lang="es-ES" sz="2800" dirty="0">
                <a:ln w="12700">
                  <a:solidFill>
                    <a:srgbClr val="336C0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perfume usas?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omo la primavera\Imágenes\mujer con flores y arreglo flor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1419622"/>
            <a:ext cx="2776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FF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riendo te dije:</a:t>
            </a:r>
          </a:p>
        </p:txBody>
      </p:sp>
      <p:pic>
        <p:nvPicPr>
          <p:cNvPr id="7171" name="Picture 3" descr="E:\PPS  EXCLUSIVOS\- Como la primavera\Imágenes\14 - spring-wallpaper-hd-1920x1080-10411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555526"/>
            <a:ext cx="3380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-¡Ninguno, ninguno!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Como la primavera\Imágenes\Pink-spring-flowers-in-the-park-Chinese-Kunming-China-HD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omo la primavera\Imágenes\417316-svet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5670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5995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5995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5995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5995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2">
                <a:lumMod val="75000"/>
              </a:schemeClr>
            </a:gs>
            <a:gs pos="100000">
              <a:srgbClr val="FFF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omo la primavera\Imágenes\7604544a481da491148240ba40bc51b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8264" y="411510"/>
            <a:ext cx="16987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amo y soy joven,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accent4">
                <a:lumMod val="60000"/>
                <a:lumOff val="4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3" name="Picture 3" descr="E:\PPS  EXCLUSIVOS\- Como la primavera\Imágenes\floresprimaver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483518"/>
            <a:ext cx="3816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D349B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Este olor que sientes es de carne firme,</a:t>
            </a:r>
          </a:p>
        </p:txBody>
      </p:sp>
      <p:pic>
        <p:nvPicPr>
          <p:cNvPr id="4098" name="Picture 2" descr="E:\PPS  EXCLUSIVOS\- Como la primavera\Imágenes\e7dbd2cc45340086627688a3944f487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411510"/>
            <a:ext cx="3499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9933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 mejillas claras y de sangre nueva.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C5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Como la primavera\Imágenes\424215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 w="127000">
            <a:solidFill>
              <a:srgbClr val="337D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 w="127000">
            <a:solidFill>
              <a:srgbClr val="337D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3" cstate="print"/>
            <a:stretch>
              <a:fillRect/>
            </a:stretch>
          </a:blipFill>
          <a:ln w="127000">
            <a:solidFill>
              <a:srgbClr val="337D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3" cstate="print"/>
            <a:stretch>
              <a:fillRect/>
            </a:stretch>
          </a:blipFill>
          <a:ln w="127000">
            <a:solidFill>
              <a:srgbClr val="337D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70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Como la primavera\Imágenes\50842d9ed158b9b4ff6b615c4ace85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9" name="8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6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6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Como la primavera\Imágenes\Cherry-Blossom-Spring-HD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133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2427734"/>
            <a:ext cx="2232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00427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¡Te quiero y soy joven, </a:t>
            </a:r>
          </a:p>
        </p:txBody>
      </p:sp>
      <p:pic>
        <p:nvPicPr>
          <p:cNvPr id="2052" name="Picture 4" descr="E:\PPS  EXCLUSIVOS\- Como la primavera\Imágenes\Calendula_Blonde_girl_4761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843558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644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</a:t>
            </a:r>
            <a:r>
              <a:rPr lang="es-ES" sz="2800" dirty="0" smtClean="0">
                <a:ln w="12700">
                  <a:solidFill>
                    <a:srgbClr val="644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or </a:t>
            </a:r>
            <a:r>
              <a:rPr lang="es-ES" sz="2800" dirty="0">
                <a:ln w="12700">
                  <a:solidFill>
                    <a:srgbClr val="644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eso es que tengo</a:t>
            </a:r>
          </a:p>
          <a:p>
            <a:pPr algn="ctr"/>
            <a:r>
              <a:rPr lang="es-ES" sz="2800" dirty="0">
                <a:ln w="12700">
                  <a:solidFill>
                    <a:srgbClr val="644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</a:t>
            </a:r>
            <a:r>
              <a:rPr lang="es-ES" sz="2800" dirty="0" smtClean="0">
                <a:ln w="12700">
                  <a:solidFill>
                    <a:srgbClr val="644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as </a:t>
            </a:r>
            <a:r>
              <a:rPr lang="es-ES" sz="2800" dirty="0">
                <a:ln w="12700">
                  <a:solidFill>
                    <a:srgbClr val="644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mismas fragancias de la primavera!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omo la primavera\Imágenes\woman-and-flow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6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60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D3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Como la primavera\Imágenes\ickMB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Como la primavera\Imágenes\VipTalisma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1347614"/>
            <a:ext cx="1781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Mayo 2021</a:t>
            </a:r>
            <a:endParaRPr lang="es-ES" sz="2400" dirty="0">
              <a:ln w="12700">
                <a:solidFill>
                  <a:srgbClr val="081B7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59632" y="1851670"/>
            <a:ext cx="42939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2700">
                  <a:solidFill>
                    <a:srgbClr val="081B7A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</a:t>
            </a:r>
            <a:r>
              <a:rPr lang="es-ES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: </a:t>
            </a:r>
            <a:r>
              <a:rPr lang="fr-FR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Mariage D'amour </a:t>
            </a:r>
            <a:r>
              <a:rPr lang="fr-FR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fr-FR" sz="2400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fr-FR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Paul de </a:t>
            </a:r>
            <a:r>
              <a:rPr lang="fr-FR" sz="2400" dirty="0" err="1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Senneville</a:t>
            </a:r>
            <a:r>
              <a:rPr lang="fr-FR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.</a:t>
            </a:r>
            <a:endParaRPr lang="es-ES" sz="2400" dirty="0">
              <a:ln w="12700">
                <a:solidFill>
                  <a:srgbClr val="081B7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187624" y="2787774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Autora : </a:t>
            </a:r>
          </a:p>
          <a:p>
            <a:r>
              <a:rPr lang="es-ES" sz="2400" dirty="0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Juana de </a:t>
            </a:r>
            <a:r>
              <a:rPr lang="es-ES" sz="2400" dirty="0" err="1" smtClean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Ibarbourou</a:t>
            </a:r>
            <a:endParaRPr lang="es-ES" sz="2400" dirty="0">
              <a:ln w="12700">
                <a:solidFill>
                  <a:srgbClr val="081B7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5076056" y="3435847"/>
            <a:ext cx="1167286" cy="1475292"/>
            <a:chOff x="2910297" y="2847045"/>
            <a:chExt cx="1457934" cy="1214354"/>
          </a:xfrm>
        </p:grpSpPr>
        <p:sp>
          <p:nvSpPr>
            <p:cNvPr id="7" name="20 CuadroTexto"/>
            <p:cNvSpPr txBox="1"/>
            <p:nvPr/>
          </p:nvSpPr>
          <p:spPr>
            <a:xfrm>
              <a:off x="2910297" y="3795393"/>
              <a:ext cx="1457934" cy="2660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500" dirty="0" smtClean="0">
                  <a:ln w="12700">
                    <a:solidFill>
                      <a:srgbClr val="081B7A"/>
                    </a:solidFill>
                  </a:ln>
                  <a:solidFill>
                    <a:schemeClr val="bg1"/>
                  </a:solidFill>
                  <a:effectLst/>
                  <a:latin typeface="Matura MT Script Capitals" pitchFamily="66" charset="0"/>
                </a:rPr>
                <a:t>Margarita</a:t>
              </a:r>
              <a:endParaRPr lang="es-ES" sz="1500" dirty="0">
                <a:ln w="12700">
                  <a:solidFill>
                    <a:srgbClr val="081B7A"/>
                  </a:solidFill>
                </a:ln>
                <a:solidFill>
                  <a:schemeClr val="bg1"/>
                </a:solidFill>
                <a:effectLst/>
                <a:latin typeface="Matura MT Script Capitals" pitchFamily="66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  <a:lum bright="-20000"/>
            </a:blip>
            <a:srcRect/>
            <a:stretch>
              <a:fillRect/>
            </a:stretch>
          </p:blipFill>
          <p:spPr bwMode="auto">
            <a:xfrm>
              <a:off x="3000235" y="2847045"/>
              <a:ext cx="1130926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12 Rectángulo"/>
          <p:cNvSpPr/>
          <p:nvPr/>
        </p:nvSpPr>
        <p:spPr>
          <a:xfrm>
            <a:off x="1763688" y="1059582"/>
            <a:ext cx="5616624" cy="30783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Operación manual"/>
          <p:cNvSpPr/>
          <p:nvPr/>
        </p:nvSpPr>
        <p:spPr>
          <a:xfrm flipV="1">
            <a:off x="0" y="4029907"/>
            <a:ext cx="9144000" cy="1113590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Operación manual"/>
          <p:cNvSpPr/>
          <p:nvPr/>
        </p:nvSpPr>
        <p:spPr>
          <a:xfrm rot="16200000" flipV="1">
            <a:off x="5690407" y="1689909"/>
            <a:ext cx="5143499" cy="1763687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Operación manual"/>
          <p:cNvSpPr/>
          <p:nvPr/>
        </p:nvSpPr>
        <p:spPr>
          <a:xfrm rot="16200000">
            <a:off x="-1689906" y="1689905"/>
            <a:ext cx="5143501" cy="1763688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Operación manual"/>
          <p:cNvSpPr/>
          <p:nvPr/>
        </p:nvSpPr>
        <p:spPr>
          <a:xfrm>
            <a:off x="3" y="-2"/>
            <a:ext cx="9144000" cy="1113588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2161</TotalTime>
  <Words>192</Words>
  <Application>Microsoft Office PowerPoint</Application>
  <PresentationFormat>Presentación en pantalla (16:9)</PresentationFormat>
  <Paragraphs>31</Paragraphs>
  <Slides>25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Arial</vt:lpstr>
      <vt:lpstr>Kingthings Annex</vt:lpstr>
      <vt:lpstr>Calibri</vt:lpstr>
      <vt:lpstr>Matura MT Script Capitals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40</cp:revision>
  <dcterms:created xsi:type="dcterms:W3CDTF">2020-09-03T15:46:41Z</dcterms:created>
  <dcterms:modified xsi:type="dcterms:W3CDTF">2021-05-18T22:21:17Z</dcterms:modified>
</cp:coreProperties>
</file>