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9" r:id="rId4"/>
    <p:sldId id="260" r:id="rId5"/>
    <p:sldId id="262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69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ChopinScript" panose="00000400000000000000" pitchFamily="2" charset="0"/>
      <p:regular r:id="rId30"/>
    </p:embeddedFont>
    <p:embeddedFont>
      <p:font typeface="Kristen ITC" panose="03050502040202030202" pitchFamily="66" charset="0"/>
      <p:regular r:id="rId31"/>
    </p:embeddedFont>
    <p:embeddedFont>
      <p:font typeface="MatrixInlineScript" panose="02000606020000020004" pitchFamily="50" charset="0"/>
      <p:bold r:id="rId32"/>
    </p:embeddedFont>
    <p:embeddedFont>
      <p:font typeface="MatrixScriptRegular" panose="02000606060000020004" pitchFamily="50" charset="0"/>
      <p:bold r:id="rId33"/>
    </p:embeddedFont>
    <p:embeddedFont>
      <p:font typeface="Santa'sSleighFull 'Deluxe'" panose="02000506000000020004" pitchFamily="2" charset="0"/>
      <p:regular r:id="rId34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/nx1ExOy1M6NEox0Z8GUA==" hashData="523SZQYmLaKGPDFjneV5rjazWCw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00"/>
    <a:srgbClr val="2C842C"/>
    <a:srgbClr val="339933"/>
    <a:srgbClr val="0264BE"/>
    <a:srgbClr val="3BBEFF"/>
    <a:srgbClr val="66CCFF"/>
    <a:srgbClr val="7EDEE8"/>
    <a:srgbClr val="1DD4FF"/>
    <a:srgbClr val="00A1DA"/>
    <a:srgbClr val="0065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02" y="85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1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9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8.fntdata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7.fntdata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3.fntdata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DAFD4-FE60-46C8-AEEE-A7621A62AC10}" type="datetimeFigureOut">
              <a:rPr lang="es-ES" smtClean="0"/>
              <a:pPr/>
              <a:t>21/08/2023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F570F-0366-46F3-82D5-8EDB638E2D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DAFD4-FE60-46C8-AEEE-A7621A62AC10}" type="datetimeFigureOut">
              <a:rPr lang="es-ES" smtClean="0"/>
              <a:pPr/>
              <a:t>21/08/2023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F570F-0366-46F3-82D5-8EDB638E2D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DAFD4-FE60-46C8-AEEE-A7621A62AC10}" type="datetimeFigureOut">
              <a:rPr lang="es-ES" smtClean="0"/>
              <a:pPr/>
              <a:t>21/08/2023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F570F-0366-46F3-82D5-8EDB638E2D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DAFD4-FE60-46C8-AEEE-A7621A62AC10}" type="datetimeFigureOut">
              <a:rPr lang="es-ES" smtClean="0"/>
              <a:pPr/>
              <a:t>21/08/2023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F570F-0366-46F3-82D5-8EDB638E2D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DAFD4-FE60-46C8-AEEE-A7621A62AC10}" type="datetimeFigureOut">
              <a:rPr lang="es-ES" smtClean="0"/>
              <a:pPr/>
              <a:t>21/08/2023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F570F-0366-46F3-82D5-8EDB638E2D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DAFD4-FE60-46C8-AEEE-A7621A62AC10}" type="datetimeFigureOut">
              <a:rPr lang="es-ES" smtClean="0"/>
              <a:pPr/>
              <a:t>21/08/2023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F570F-0366-46F3-82D5-8EDB638E2D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DAFD4-FE60-46C8-AEEE-A7621A62AC10}" type="datetimeFigureOut">
              <a:rPr lang="es-ES" smtClean="0"/>
              <a:pPr/>
              <a:t>21/08/2023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F570F-0366-46F3-82D5-8EDB638E2D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DAFD4-FE60-46C8-AEEE-A7621A62AC10}" type="datetimeFigureOut">
              <a:rPr lang="es-ES" smtClean="0"/>
              <a:pPr/>
              <a:t>21/08/2023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F570F-0366-46F3-82D5-8EDB638E2D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DAFD4-FE60-46C8-AEEE-A7621A62AC10}" type="datetimeFigureOut">
              <a:rPr lang="es-ES" smtClean="0"/>
              <a:pPr/>
              <a:t>21/08/2023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F570F-0366-46F3-82D5-8EDB638E2D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DAFD4-FE60-46C8-AEEE-A7621A62AC10}" type="datetimeFigureOut">
              <a:rPr lang="es-ES" smtClean="0"/>
              <a:pPr/>
              <a:t>21/08/2023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F570F-0366-46F3-82D5-8EDB638E2D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DAFD4-FE60-46C8-AEEE-A7621A62AC10}" type="datetimeFigureOut">
              <a:rPr lang="es-ES" smtClean="0"/>
              <a:pPr/>
              <a:t>21/08/2023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DF570F-0366-46F3-82D5-8EDB638E2D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atrixInlineScript" pitchFamily="50" charset="0"/>
              </a:defRPr>
            </a:lvl1pPr>
          </a:lstStyle>
          <a:p>
            <a:fld id="{89BDAFD4-FE60-46C8-AEEE-A7621A62AC10}" type="datetimeFigureOut">
              <a:rPr lang="es-ES" smtClean="0"/>
              <a:pPr/>
              <a:t>21/08/2023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atrixInlineScript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atrixInlineScript" pitchFamily="50" charset="0"/>
              </a:defRPr>
            </a:lvl1pPr>
          </a:lstStyle>
          <a:p>
            <a:fld id="{FBDF570F-0366-46F3-82D5-8EDB638E2D8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atrixInlineScript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atrixInlineScript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atrixInlineScript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rixInlineScript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atrixInlineScript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atrixInlineScript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2.png"/><Relationship Id="rId1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8.png"/><Relationship Id="rId11" Type="http://schemas.openxmlformats.org/officeDocument/2006/relationships/image" Target="../media/image5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7.png"/><Relationship Id="rId9" Type="http://schemas.openxmlformats.org/officeDocument/2006/relationships/image" Target="../media/image5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E:\PPS  EXCLUSIVOS\- Como el vuelo del Colibri\Imágenes\W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635896" y="267494"/>
            <a:ext cx="5508104" cy="2450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9000"/>
              </a:lnSpc>
            </a:pPr>
            <a:r>
              <a:rPr lang="es-ES" sz="8800" dirty="0">
                <a:blipFill>
                  <a:blip r:embed="rId4"/>
                  <a:stretch>
                    <a:fillRect/>
                  </a:stretch>
                </a:blipFill>
                <a:effectLst>
                  <a:glow rad="101600">
                    <a:srgbClr val="008000">
                      <a:alpha val="60000"/>
                    </a:srgbClr>
                  </a:glow>
                </a:effectLst>
                <a:latin typeface="Santa'sSleighFull 'Deluxe'" pitchFamily="2" charset="0"/>
              </a:rPr>
              <a:t>Como el Vuelo </a:t>
            </a:r>
          </a:p>
          <a:p>
            <a:pPr>
              <a:lnSpc>
                <a:spcPts val="9000"/>
              </a:lnSpc>
            </a:pPr>
            <a:r>
              <a:rPr lang="es-ES" sz="8800" dirty="0">
                <a:blipFill>
                  <a:blip r:embed="rId4"/>
                  <a:stretch>
                    <a:fillRect/>
                  </a:stretch>
                </a:blipFill>
                <a:effectLst>
                  <a:glow rad="101600">
                    <a:srgbClr val="008000">
                      <a:alpha val="60000"/>
                    </a:srgbClr>
                  </a:glow>
                </a:effectLst>
                <a:latin typeface="Santa'sSleighFull 'Deluxe'" pitchFamily="2" charset="0"/>
              </a:rPr>
              <a:t>    del Colibrí</a:t>
            </a:r>
          </a:p>
        </p:txBody>
      </p:sp>
      <p:sp>
        <p:nvSpPr>
          <p:cNvPr id="5" name="4 Medio marco"/>
          <p:cNvSpPr/>
          <p:nvPr/>
        </p:nvSpPr>
        <p:spPr>
          <a:xfrm>
            <a:off x="0" y="0"/>
            <a:ext cx="4572000" cy="2571750"/>
          </a:xfrm>
          <a:prstGeom prst="halfFrame">
            <a:avLst>
              <a:gd name="adj1" fmla="val 22947"/>
              <a:gd name="adj2" fmla="val 25719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flipH="1">
            <a:off x="4572000" y="0"/>
            <a:ext cx="4572000" cy="2571750"/>
          </a:xfrm>
          <a:prstGeom prst="halfFrame">
            <a:avLst>
              <a:gd name="adj1" fmla="val 20933"/>
              <a:gd name="adj2" fmla="val 24998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V="1">
            <a:off x="0" y="2571750"/>
            <a:ext cx="4572000" cy="2571750"/>
          </a:xfrm>
          <a:prstGeom prst="halfFrame">
            <a:avLst>
              <a:gd name="adj1" fmla="val 22874"/>
              <a:gd name="adj2" fmla="val 24463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 flipV="1">
            <a:off x="4572000" y="2571750"/>
            <a:ext cx="4572000" cy="2571750"/>
          </a:xfrm>
          <a:prstGeom prst="halfFrame">
            <a:avLst>
              <a:gd name="adj1" fmla="val 23631"/>
              <a:gd name="adj2" fmla="val 21469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737574" y="699542"/>
            <a:ext cx="3834426" cy="1872208"/>
          </a:xfrm>
          <a:prstGeom prst="halfFrame">
            <a:avLst>
              <a:gd name="adj1" fmla="val 29260"/>
              <a:gd name="adj2" fmla="val 39749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4572000" y="627534"/>
            <a:ext cx="3888432" cy="1944216"/>
          </a:xfrm>
          <a:prstGeom prst="halfFrame">
            <a:avLst>
              <a:gd name="adj1" fmla="val 31967"/>
              <a:gd name="adj2" fmla="val 36927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flipV="1">
            <a:off x="735390" y="2571750"/>
            <a:ext cx="3782609" cy="1944216"/>
          </a:xfrm>
          <a:prstGeom prst="halfFrame">
            <a:avLst>
              <a:gd name="adj1" fmla="val 32472"/>
              <a:gd name="adj2" fmla="val 32619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flipH="1" flipV="1">
            <a:off x="4572000" y="2571750"/>
            <a:ext cx="3888432" cy="1944216"/>
          </a:xfrm>
          <a:prstGeom prst="halfFrame">
            <a:avLst>
              <a:gd name="adj1" fmla="val 30615"/>
              <a:gd name="adj2" fmla="val 28928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1439652" y="1329612"/>
            <a:ext cx="3132348" cy="1242138"/>
          </a:xfrm>
          <a:prstGeom prst="halfFrame">
            <a:avLst>
              <a:gd name="adj1" fmla="val 49263"/>
              <a:gd name="adj2" fmla="val 48569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flipH="1">
            <a:off x="4572000" y="1347614"/>
            <a:ext cx="3132348" cy="1224136"/>
          </a:xfrm>
          <a:prstGeom prst="halfFrame">
            <a:avLst>
              <a:gd name="adj1" fmla="val 49956"/>
              <a:gd name="adj2" fmla="val 39886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flipV="1">
            <a:off x="1439652" y="2571750"/>
            <a:ext cx="3132348" cy="1296144"/>
          </a:xfrm>
          <a:prstGeom prst="halfFrame">
            <a:avLst>
              <a:gd name="adj1" fmla="val 46337"/>
              <a:gd name="adj2" fmla="val 52908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flipH="1" flipV="1">
            <a:off x="4680014" y="2571752"/>
            <a:ext cx="3027937" cy="1252939"/>
          </a:xfrm>
          <a:prstGeom prst="halfFrame">
            <a:avLst>
              <a:gd name="adj1" fmla="val 52450"/>
              <a:gd name="adj2" fmla="val 48323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>
    <p:sndAc>
      <p:stSnd>
        <p:snd r:embed="rId2" name="Paul Anka y Celine Dion - It's Hard To Say Goodbye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xit" presetSubtype="6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3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4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9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3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50000">
              <a:srgbClr val="FFC000"/>
            </a:gs>
            <a:gs pos="100000">
              <a:srgbClr val="582A0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E:\PPS  EXCLUSIVOS\- Como el vuelo del Colibri\Imágenes\USA_Coast_Sunrises_and_sunsets_Crag_Beach_612836_1280x5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0"/>
            <a:ext cx="9180513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87624" y="267494"/>
            <a:ext cx="71287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latin typeface="MatrixInlineScript" pitchFamily="50" charset="0"/>
              </a:rPr>
              <a:t>A los que se fueron demasiado pronto...</a:t>
            </a:r>
          </a:p>
        </p:txBody>
      </p:sp>
      <p:pic>
        <p:nvPicPr>
          <p:cNvPr id="22530" name="Picture 2" descr="E:\PPS  EXCLUSIVOS\- Como el vuelo del Colibri\Imágenes\3 - USA_Parks_Sky_Stones_Joshua_Tree_National_Park_540707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55776" y="2211710"/>
            <a:ext cx="3424832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latin typeface="MatrixInlineScript" pitchFamily="50" charset="0"/>
              </a:rPr>
              <a:t>Pero su presencia será eterna.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5A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E:\PPS  EXCLUSIVOS\- Como el vuelo del Colibri\Imágenes\5 - Finland_Coast_Stones_Evening_Sky_Clouds_597178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8046" y="483518"/>
            <a:ext cx="789350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A los que nos dejaron sin querer marcharse...</a:t>
            </a:r>
          </a:p>
        </p:txBody>
      </p:sp>
      <p:pic>
        <p:nvPicPr>
          <p:cNvPr id="21506" name="Picture 2" descr="E:\PPS  EXCLUSIVOS\- Como el vuelo del Colibri\Imágenes\Sky_Clouds_Sun_560634_1280x6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627534"/>
            <a:ext cx="3600400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Pero ya era tiempo de trascender.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xit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F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E:\PPS  EXCLUSIVOS\- Como el vuelo del Colibri\Imágenes\7 - USA_Parks_Lake_Mountains_Sky_Lake_McDonald_Glacier_596055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Franja diagonal"/>
          <p:cNvSpPr/>
          <p:nvPr/>
        </p:nvSpPr>
        <p:spPr>
          <a:xfrm flipH="1"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ranja diagonal"/>
          <p:cNvSpPr/>
          <p:nvPr/>
        </p:nvSpPr>
        <p:spPr>
          <a:xfrm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flipH="1" flipV="1"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V="1"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xit" presetSubtype="9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3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" presetClass="exit" presetSubtype="1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" presetClass="exit" presetSubtype="1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" presetClass="exit" presetSubtype="1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" presetClass="exit" presetSubtype="1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5" dur="3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50000">
              <a:schemeClr val="bg1">
                <a:lumMod val="65000"/>
              </a:schemeClr>
            </a:gs>
            <a:gs pos="100000">
              <a:schemeClr val="tx2">
                <a:lumMod val="20000"/>
                <a:lumOff val="8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E:\PPS  EXCLUSIVOS\- Como el vuelo del Colibri\Imágenes\Finland_Winter_Lake_Panorama_Sky_Pallastunturi_610314_1280x6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15616" y="627534"/>
            <a:ext cx="6840760" cy="1554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000" dirty="0">
                <a:solidFill>
                  <a:srgbClr val="002060"/>
                </a:solidFill>
                <a:latin typeface="MatrixInlineScript" pitchFamily="50" charset="0"/>
              </a:rPr>
              <a:t>A los que ya no sabemos si lo que queremos es abrazarles, </a:t>
            </a:r>
          </a:p>
          <a:p>
            <a:pPr algn="ctr">
              <a:lnSpc>
                <a:spcPts val="3800"/>
              </a:lnSpc>
            </a:pPr>
            <a:r>
              <a:rPr lang="es-ES" sz="4000" dirty="0">
                <a:solidFill>
                  <a:srgbClr val="002060"/>
                </a:solidFill>
                <a:latin typeface="MatrixInlineScript" pitchFamily="50" charset="0"/>
              </a:rPr>
              <a:t>que nos abracen,</a:t>
            </a:r>
          </a:p>
        </p:txBody>
      </p:sp>
      <p:pic>
        <p:nvPicPr>
          <p:cNvPr id="19458" name="Picture 2" descr="E:\PPS  EXCLUSIVOS\- Como el vuelo del Colibri\Imágenes\Sky_Boats_Sunrises_and_sunsets_Sun_Beach_547733_1280x8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63888" y="2931790"/>
            <a:ext cx="537613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O soltarles, </a:t>
            </a:r>
          </a:p>
          <a:p>
            <a:pPr algn="ctr"/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o que solo regresen un instante.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433" name="Picture 1" descr="E:\PPS  EXCLUSIVOS\- Como el vuelo del Colibri\Imágenes\10 - Sky_Night_Moon_Clouds_542827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5" y="483518"/>
            <a:ext cx="4104456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A los que brillan cada noche allí arriba,</a:t>
            </a:r>
          </a:p>
        </p:txBody>
      </p:sp>
      <p:pic>
        <p:nvPicPr>
          <p:cNvPr id="2052" name="Picture 4" descr="E:\PPS  EXCLUSIVOS\- Como el vuelo del Colibri\Imágenes\Sunrises_and_sunsets_Sky_Clouds_Sun_Rays_of_light_559116_1280x8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07904" y="411510"/>
            <a:ext cx="444109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MatrixInlineScript" pitchFamily="50" charset="0"/>
              </a:rPr>
              <a:t>Pero más en el corazón.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2" nodeType="withEffect">
                                  <p:stCondLst>
                                    <p:cond delay="6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2" grpId="2"/>
      <p:bldP spid="3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75000"/>
              </a:schemeClr>
            </a:gs>
            <a:gs pos="50000">
              <a:schemeClr val="accent1">
                <a:lumMod val="75000"/>
              </a:schemeClr>
            </a:gs>
            <a:gs pos="100000">
              <a:schemeClr val="accent1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E:\PPS  EXCLUSIVOS\- Como el vuelo del Colibri\Imágenes\12 - 8749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3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47664" y="1275606"/>
            <a:ext cx="69044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latin typeface="MatrixInlineScript" pitchFamily="50" charset="0"/>
              </a:rPr>
              <a:t>A los que están en nuestros sueños de noche</a:t>
            </a:r>
          </a:p>
        </p:txBody>
      </p:sp>
      <p:pic>
        <p:nvPicPr>
          <p:cNvPr id="17410" name="Picture 2" descr="E:\PPS  EXCLUSIVOS\- Como el vuelo del Colibri\Imágenes\13 - Sky_Sea_Ocean_Tropics_Palms_585946_1280x7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3968" y="483518"/>
            <a:ext cx="28536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latin typeface="MatrixInlineScript" pitchFamily="50" charset="0"/>
              </a:rPr>
              <a:t>Y de día también.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E:\PPS  EXCLUSIVOS\- Como el vuelo del Colibri\Imágenes\14 - 6981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25400"/>
            <a:ext cx="9156700" cy="51943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 flipH="1">
            <a:off x="0" y="6246"/>
            <a:ext cx="4932040" cy="283553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211960" y="0"/>
            <a:ext cx="4932040" cy="284178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 flipV="1">
            <a:off x="0" y="2301720"/>
            <a:ext cx="4932040" cy="284178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4211960" y="2301720"/>
            <a:ext cx="4844522" cy="284178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8" dur="3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240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 EXCLUSIVOS\- Como el vuelo del Colibri\Imágenes\4312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400"/>
            <a:ext cx="916305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19872" y="699542"/>
            <a:ext cx="5256584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A los que tuvimos que decir adiós sin querer</a:t>
            </a:r>
          </a:p>
        </p:txBody>
      </p:sp>
      <p:pic>
        <p:nvPicPr>
          <p:cNvPr id="15362" name="Picture 2" descr="E:\PPS  EXCLUSIVOS\- Como el vuelo del Colibri\Imágenes\16 - Finland_Rivers_Sunrises_and_sunsets_Sky_Kuusamo_597431_1280x6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51920" y="3363838"/>
            <a:ext cx="271709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Sin esperarlo.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BBC"/>
            </a:gs>
            <a:gs pos="50000">
              <a:srgbClr val="35240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E:\PPS  EXCLUSIVOS\- Como el vuelo del Colibri\Imágenes\17 - Norway_Lake_Sky_Mountains_Bodo_Trees_Snow_531135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07704" y="483518"/>
            <a:ext cx="49680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A los que nos dejaron huella</a:t>
            </a:r>
          </a:p>
        </p:txBody>
      </p:sp>
      <p:pic>
        <p:nvPicPr>
          <p:cNvPr id="14338" name="Picture 2" descr="E:\PPS  EXCLUSIVOS\- Como el vuelo del Colibri\Imágenes\Switzerland_Panorama_Scenery_Mountains_Sky_614635_1280x4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99992" y="915566"/>
            <a:ext cx="4248472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Momentos y recuerdos inolvidables.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1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Como el vuelo del Colibri\Imágenes\Thailand_Island_Tropics_Coast_Sky_Koh_Tao_island_530119_1280x6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259632" y="339502"/>
            <a:ext cx="7128792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outerShdw blurRad="25400" dist="50800" dir="5400000" algn="ctr" rotWithShape="0">
                    <a:srgbClr val="002060"/>
                  </a:outerShdw>
                </a:effectLst>
                <a:latin typeface="MatrixInlineScript" pitchFamily="50" charset="0"/>
              </a:rPr>
              <a:t>A los que nos hacen soltar una lágrima al pasar por ese lugar especial,</a:t>
            </a:r>
          </a:p>
        </p:txBody>
      </p:sp>
      <p:pic>
        <p:nvPicPr>
          <p:cNvPr id="13315" name="Picture 3" descr="E:\PPS  EXCLUSIVOS\- Como el vuelo del Colibri\Imágenes\20 - Switzerland_Lake_Stones_Sky_Mountains_Montreux_547041_1280x8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13182" y="987574"/>
            <a:ext cx="448231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Al escuchar una canción,</a:t>
            </a:r>
          </a:p>
        </p:txBody>
      </p:sp>
      <p:pic>
        <p:nvPicPr>
          <p:cNvPr id="13316" name="Picture 4" descr="E:\PPS  EXCLUSIVOS\- Como el vuelo del Colibri\Imágenes\21 - 20938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79186" y="699542"/>
            <a:ext cx="426270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O al mirar una imagen.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4" grpId="0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52405"/>
            </a:gs>
            <a:gs pos="50000">
              <a:schemeClr val="accent5">
                <a:lumMod val="75000"/>
              </a:schemeClr>
            </a:gs>
            <a:gs pos="50000">
              <a:srgbClr val="0033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Como el vuelo del Colibri\Imágenes\6026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Abrir llave"/>
          <p:cNvSpPr/>
          <p:nvPr/>
        </p:nvSpPr>
        <p:spPr>
          <a:xfrm rot="10800000">
            <a:off x="0" y="0"/>
            <a:ext cx="4572000" cy="5143500"/>
          </a:xfrm>
          <a:prstGeom prst="leftBrace">
            <a:avLst>
              <a:gd name="adj1" fmla="val 37484"/>
              <a:gd name="adj2" fmla="val 50021"/>
            </a:avLst>
          </a:prstGeom>
          <a:solidFill>
            <a:srgbClr val="3B310D">
              <a:alpha val="49804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Abrir llave"/>
          <p:cNvSpPr/>
          <p:nvPr/>
        </p:nvSpPr>
        <p:spPr>
          <a:xfrm rot="10800000" flipH="1">
            <a:off x="4572000" y="3"/>
            <a:ext cx="4572000" cy="5143498"/>
          </a:xfrm>
          <a:prstGeom prst="leftBrace">
            <a:avLst>
              <a:gd name="adj1" fmla="val 37483"/>
              <a:gd name="adj2" fmla="val 50022"/>
            </a:avLst>
          </a:prstGeom>
          <a:solidFill>
            <a:srgbClr val="006600">
              <a:alpha val="50196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Abrir llave"/>
          <p:cNvSpPr/>
          <p:nvPr/>
        </p:nvSpPr>
        <p:spPr>
          <a:xfrm rot="5400000" flipH="1">
            <a:off x="3455876" y="-3455876"/>
            <a:ext cx="2232248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rgbClr val="0070C0">
              <a:alpha val="50196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Abrir llave"/>
          <p:cNvSpPr/>
          <p:nvPr/>
        </p:nvSpPr>
        <p:spPr>
          <a:xfrm rot="5400000">
            <a:off x="3286125" y="-714375"/>
            <a:ext cx="257175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rgbClr val="0070C0">
              <a:alpha val="50196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528BA"/>
            </a:gs>
            <a:gs pos="50000">
              <a:schemeClr val="accent4">
                <a:lumMod val="60000"/>
                <a:lumOff val="40000"/>
              </a:schemeClr>
            </a:gs>
            <a:gs pos="50000">
              <a:schemeClr val="accent4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Como el vuelo del Colibri\Imágenes\9905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627534"/>
            <a:ext cx="6666701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MatrixInlineScript" pitchFamily="50" charset="0"/>
              </a:rPr>
              <a:t>A los que nos dejaron un poco más solos,</a:t>
            </a:r>
          </a:p>
        </p:txBody>
      </p:sp>
      <p:pic>
        <p:nvPicPr>
          <p:cNvPr id="3075" name="Picture 3" descr="E:\PPS  EXCLUSIVOS\- Como el vuelo del Colibri\Imágenes\2695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1563638"/>
            <a:ext cx="3456384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glow rad="101600">
                    <a:srgbClr val="0070C0">
                      <a:alpha val="60000"/>
                    </a:srgbClr>
                  </a:glow>
                </a:effectLst>
                <a:latin typeface="MatrixInlineScript" pitchFamily="50" charset="0"/>
              </a:rPr>
              <a:t>Aunque no se hayan ido del todo,</a:t>
            </a:r>
          </a:p>
        </p:txBody>
      </p:sp>
      <p:pic>
        <p:nvPicPr>
          <p:cNvPr id="3076" name="Picture 4" descr="E:\PPS  EXCLUSIVOS\- Como el vuelo del Colibri\Imágenes\25 - Germany_Sky_Boats_Sea_Clouds_582759_1280x7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788024" y="2715766"/>
            <a:ext cx="3956925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MatrixInlineScript" pitchFamily="50" charset="0"/>
              </a:rPr>
              <a:t>Ya que aún caminan a nuestro lado.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4" grpId="0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rgbClr val="A031A9"/>
            </a:gs>
            <a:gs pos="50000">
              <a:schemeClr val="accent6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E:\PPS  EXCLUSIVOS\- Como el vuelo del Colibri\Imágenes\26 - 5587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843558"/>
            <a:ext cx="4608512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A los que nos dejaron miles de cosas por decir.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D4C53"/>
            </a:gs>
            <a:gs pos="50000">
              <a:schemeClr val="accent6">
                <a:lumMod val="75000"/>
              </a:schemeClr>
            </a:gs>
            <a:gs pos="50000">
              <a:schemeClr val="tx1">
                <a:lumMod val="95000"/>
                <a:lumOff val="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Como el vuelo del Colibri\Imágenes\27 - France_Sea_Sunrises_and_sunsets_Sky_New-Caledonia_555149_1280x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34368" y="555526"/>
            <a:ext cx="430438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A los que serán siempre,</a:t>
            </a:r>
          </a:p>
        </p:txBody>
      </p:sp>
      <p:pic>
        <p:nvPicPr>
          <p:cNvPr id="5123" name="Picture 3" descr="E:\PPS  EXCLUSIVOS\- Como el vuelo del Colibri\Imágenes\28 - Chile_Scenery_Sea_Stones_Sky_Puerto_Rettig_546394_1280x6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11960" y="1851670"/>
            <a:ext cx="4297971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glow rad="101600">
                    <a:schemeClr val="tx1">
                      <a:lumMod val="50000"/>
                      <a:lumOff val="50000"/>
                      <a:alpha val="60000"/>
                    </a:schemeClr>
                  </a:glow>
                </a:effectLst>
                <a:latin typeface="MatrixInlineScript" pitchFamily="50" charset="0"/>
              </a:rPr>
              <a:t>Aunque no vuelvan nunca.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3C01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Como el vuelo del Colibri\Imágenes\Parks_Summer_Sky_Grass_Trees_Lawn_530199_1280x4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-6350"/>
            <a:ext cx="9180513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771800" y="1275606"/>
            <a:ext cx="4608512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effectLst>
                  <a:glow rad="101600">
                    <a:schemeClr val="accent3">
                      <a:lumMod val="20000"/>
                      <a:lumOff val="80000"/>
                      <a:alpha val="60000"/>
                    </a:schemeClr>
                  </a:glow>
                </a:effectLst>
                <a:latin typeface="MatrixInlineScript" pitchFamily="50" charset="0"/>
              </a:rPr>
              <a:t>A los que un día esperamos volver a ver.</a:t>
            </a:r>
          </a:p>
        </p:txBody>
      </p:sp>
      <p:pic>
        <p:nvPicPr>
          <p:cNvPr id="6147" name="Picture 3" descr="E:\PPS  EXCLUSIVOS\- Como el vuelo del Colibri\Imágenes\30 - Norway_Scenery_Mountains_Sky_Fjord_613353_1280x7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99592" y="1131590"/>
            <a:ext cx="31683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En ese cielo...</a:t>
            </a:r>
          </a:p>
        </p:txBody>
      </p:sp>
      <p:pic>
        <p:nvPicPr>
          <p:cNvPr id="6148" name="Picture 4" descr="E:\PPS  EXCLUSIVOS\- Como el vuelo del Colibri\Imágenes\31 - Scenery_Mountains_Sky_Moss_Clouds_Rays_of_light_561301_1280x7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059832" y="3147814"/>
            <a:ext cx="29433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/>
                <a:latin typeface="MatrixInlineScript" pitchFamily="50" charset="0"/>
              </a:rPr>
              <a:t>En esa vida...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4" grpId="0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50000">
              <a:schemeClr val="accent6">
                <a:lumMod val="75000"/>
              </a:schemeClr>
            </a:gs>
            <a:gs pos="50000">
              <a:srgbClr val="33261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Como el vuelo del Colibri\Imágenes\USA_Panorama_Sky_Delicate_Arch_Clouds_Crag_Rays_of_609143_1280x5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7" name="6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614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6147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" name="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C87D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C87D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3" grpId="0" animBg="1"/>
      <p:bldP spid="4" grpId="0" animBg="1"/>
      <p:bldP spid="5" grpId="0" animBg="1"/>
      <p:bldP spid="6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4" name="Picture 2" descr="E:\PPS  EXCLUSIVOS\- Como el vuelo del Colibri\Imágenes\Ocean_Island_Mountains_Sky_Mauritius_From_above_582975_1280x9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127451" y="483518"/>
            <a:ext cx="459452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glow rad="63500">
                    <a:srgbClr val="2E8886"/>
                  </a:glow>
                </a:effectLst>
                <a:latin typeface="MatrixInlineScript" pitchFamily="50" charset="0"/>
              </a:rPr>
              <a:t>Y poder agarrarles fuerte,</a:t>
            </a:r>
          </a:p>
        </p:txBody>
      </p:sp>
      <p:pic>
        <p:nvPicPr>
          <p:cNvPr id="8195" name="Picture 3" descr="E:\PPS  EXCLUSIVOS\- Como el vuelo del Colibri\Imágenes\34 - Ireland_Coast_Sunrises_and_sunsets_Sky_Donegal_612809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2931790"/>
            <a:ext cx="29523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Y no soltarles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2" grpId="1"/>
      <p:bldP spid="3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5B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Como el vuelo del Colibri\Imágenes\Lake_Forests_Finland_Sky_Branches_600762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00112" y="771550"/>
            <a:ext cx="36423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latin typeface="MatrixInlineScript" pitchFamily="50" charset="0"/>
              </a:rPr>
              <a:t>Y decirles siempre ......</a:t>
            </a:r>
          </a:p>
        </p:txBody>
      </p:sp>
      <p:pic>
        <p:nvPicPr>
          <p:cNvPr id="3076" name="Picture 4" descr="E:\PPS  EXCLUSIVOS\- Como el vuelo del Colibri\Imágenes\Sea_Portugal_Sky_Madeira_Crag_576732_1280x7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19503" y="771550"/>
            <a:ext cx="1734769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latin typeface="MatrixInlineScript" pitchFamily="50" charset="0"/>
              </a:rPr>
              <a:t>!!Gracias, </a:t>
            </a:r>
          </a:p>
          <a:p>
            <a:pPr algn="ctr"/>
            <a:r>
              <a:rPr lang="es-ES" sz="4000" dirty="0">
                <a:solidFill>
                  <a:schemeClr val="bg1"/>
                </a:solidFill>
                <a:latin typeface="MatrixInlineScript" pitchFamily="50" charset="0"/>
              </a:rPr>
              <a:t>Gracias</a:t>
            </a:r>
            <a:r>
              <a:rPr lang="es-ES" sz="3600" dirty="0">
                <a:solidFill>
                  <a:schemeClr val="bg1"/>
                </a:solidFill>
                <a:latin typeface="MatrixInlineScript" pitchFamily="50" charset="0"/>
              </a:rPr>
              <a:t>, </a:t>
            </a:r>
          </a:p>
          <a:p>
            <a:pPr algn="ctr"/>
            <a:r>
              <a:rPr lang="es-ES" sz="3600" dirty="0">
                <a:solidFill>
                  <a:schemeClr val="bg1"/>
                </a:solidFill>
                <a:latin typeface="MatrixInlineScript" pitchFamily="50" charset="0"/>
              </a:rPr>
              <a:t>Gracias!!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Como el vuelo del Colibri\Imágenes\11 - Valentine's_Day_Sky_Clouds_Heart_540515_1126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774"/>
            <a:ext cx="9150350" cy="515421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671613" y="1491630"/>
            <a:ext cx="38876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MatrixInlineScript" pitchFamily="50" charset="0"/>
              </a:rPr>
              <a:t>! Te amaré por siempre !</a:t>
            </a:r>
          </a:p>
        </p:txBody>
      </p:sp>
      <p:sp>
        <p:nvSpPr>
          <p:cNvPr id="7" name="6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3BBE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3BBE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rgbClr val="3BBE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rgbClr val="3BBE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Como el vuelo del Colibri\Imágenes\38 - Italy_Tuscany_Sky_Grasslands_Torrenieri_Hill_Trees_584439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grpSp>
        <p:nvGrpSpPr>
          <p:cNvPr id="3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FF9999"/>
          </a:solidFill>
        </p:grpSpPr>
        <p:sp>
          <p:nvSpPr>
            <p:cNvPr id="4" name="3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solidFill>
              <a:srgbClr val="0264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solidFill>
              <a:srgbClr val="2C84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E:\PPS  EXCLUSIVOS\- Como el vuelo del Colibri\Imágenes\mexico-puedes-ver-variedad-colibries-cada-su-propia-coloracion-vibrante_410516-428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43608" y="483518"/>
            <a:ext cx="208823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400" dirty="0">
                <a:solidFill>
                  <a:schemeClr val="bg1"/>
                </a:solidFill>
                <a:latin typeface="MatrixScriptRegular" pitchFamily="50" charset="0"/>
              </a:rPr>
              <a:t>Agosto 2023</a:t>
            </a:r>
            <a:endParaRPr lang="es-ES" sz="3400" dirty="0">
              <a:solidFill>
                <a:schemeClr val="bg1"/>
              </a:solidFill>
              <a:latin typeface="MatrixInlineScript" pitchFamily="50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827584" y="1635646"/>
            <a:ext cx="396044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400" dirty="0">
                <a:solidFill>
                  <a:schemeClr val="bg1"/>
                </a:solidFill>
                <a:latin typeface="MatrixScriptRegular" pitchFamily="50" charset="0"/>
              </a:rPr>
              <a:t>Música</a:t>
            </a:r>
            <a:r>
              <a:rPr lang="es-ES" sz="3400" dirty="0">
                <a:solidFill>
                  <a:schemeClr val="bg1"/>
                </a:solidFill>
                <a:latin typeface="MatrixInlineScript" pitchFamily="50" charset="0"/>
              </a:rPr>
              <a:t>: </a:t>
            </a:r>
            <a:r>
              <a:rPr lang="es-ES" sz="3400" dirty="0" err="1">
                <a:solidFill>
                  <a:schemeClr val="bg1"/>
                </a:solidFill>
                <a:latin typeface="MatrixInlineScript" pitchFamily="50" charset="0"/>
              </a:rPr>
              <a:t>It’s</a:t>
            </a:r>
            <a:r>
              <a:rPr lang="es-ES" sz="3400" dirty="0">
                <a:solidFill>
                  <a:schemeClr val="bg1"/>
                </a:solidFill>
                <a:latin typeface="MatrixInlineScript" pitchFamily="50" charset="0"/>
              </a:rPr>
              <a:t> </a:t>
            </a:r>
            <a:r>
              <a:rPr lang="es-ES" sz="3400" dirty="0" err="1">
                <a:solidFill>
                  <a:schemeClr val="bg1"/>
                </a:solidFill>
                <a:latin typeface="MatrixInlineScript" pitchFamily="50" charset="0"/>
              </a:rPr>
              <a:t>Hard</a:t>
            </a:r>
            <a:r>
              <a:rPr lang="es-ES" sz="3400" dirty="0">
                <a:solidFill>
                  <a:schemeClr val="bg1"/>
                </a:solidFill>
                <a:latin typeface="MatrixInlineScript" pitchFamily="50" charset="0"/>
              </a:rPr>
              <a:t> </a:t>
            </a:r>
            <a:r>
              <a:rPr lang="es-ES" sz="3400" dirty="0" err="1">
                <a:solidFill>
                  <a:schemeClr val="bg1"/>
                </a:solidFill>
                <a:latin typeface="MatrixInlineScript" pitchFamily="50" charset="0"/>
              </a:rPr>
              <a:t>To</a:t>
            </a:r>
            <a:r>
              <a:rPr lang="es-ES" sz="3400" dirty="0">
                <a:solidFill>
                  <a:schemeClr val="bg1"/>
                </a:solidFill>
                <a:latin typeface="MatrixInlineScript" pitchFamily="50" charset="0"/>
              </a:rPr>
              <a:t> </a:t>
            </a:r>
            <a:r>
              <a:rPr lang="es-ES" sz="3400" dirty="0" err="1">
                <a:solidFill>
                  <a:schemeClr val="bg1"/>
                </a:solidFill>
                <a:latin typeface="MatrixInlineScript" pitchFamily="50" charset="0"/>
              </a:rPr>
              <a:t>Say</a:t>
            </a:r>
            <a:endParaRPr lang="es-ES" sz="3400" dirty="0">
              <a:solidFill>
                <a:schemeClr val="bg1"/>
              </a:solidFill>
              <a:latin typeface="MatrixInlineScript" pitchFamily="50" charset="0"/>
            </a:endParaRPr>
          </a:p>
          <a:p>
            <a:r>
              <a:rPr lang="es-ES" sz="3400" dirty="0">
                <a:solidFill>
                  <a:schemeClr val="bg1"/>
                </a:solidFill>
                <a:latin typeface="MatrixInlineScript" pitchFamily="50" charset="0"/>
              </a:rPr>
              <a:t>Paul </a:t>
            </a:r>
            <a:r>
              <a:rPr lang="es-ES" sz="3400" dirty="0" err="1">
                <a:solidFill>
                  <a:schemeClr val="bg1"/>
                </a:solidFill>
                <a:latin typeface="MatrixInlineScript" pitchFamily="50" charset="0"/>
              </a:rPr>
              <a:t>Anka</a:t>
            </a:r>
            <a:r>
              <a:rPr lang="es-ES" sz="3400" dirty="0">
                <a:solidFill>
                  <a:schemeClr val="bg1"/>
                </a:solidFill>
                <a:latin typeface="MatrixInlineScript" pitchFamily="50" charset="0"/>
              </a:rPr>
              <a:t> y </a:t>
            </a:r>
            <a:r>
              <a:rPr lang="es-ES" sz="3400" dirty="0" err="1">
                <a:solidFill>
                  <a:schemeClr val="bg1"/>
                </a:solidFill>
                <a:latin typeface="MatrixInlineScript" pitchFamily="50" charset="0"/>
              </a:rPr>
              <a:t>Celine</a:t>
            </a:r>
            <a:r>
              <a:rPr lang="es-ES" sz="3400" dirty="0">
                <a:solidFill>
                  <a:schemeClr val="bg1"/>
                </a:solidFill>
                <a:latin typeface="MatrixInlineScript" pitchFamily="50" charset="0"/>
              </a:rPr>
              <a:t> </a:t>
            </a:r>
            <a:r>
              <a:rPr lang="es-ES" sz="3400" dirty="0" err="1">
                <a:solidFill>
                  <a:schemeClr val="bg1"/>
                </a:solidFill>
                <a:latin typeface="MatrixInlineScript" pitchFamily="50" charset="0"/>
              </a:rPr>
              <a:t>Dion</a:t>
            </a:r>
            <a:endParaRPr lang="es-ES" sz="3400" dirty="0">
              <a:solidFill>
                <a:schemeClr val="bg1"/>
              </a:solidFill>
              <a:latin typeface="MatrixInlineScript" pitchFamily="50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39552" y="3795886"/>
            <a:ext cx="381642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400" dirty="0">
                <a:solidFill>
                  <a:schemeClr val="bg1"/>
                </a:solidFill>
                <a:latin typeface="MatrixScriptRegular" pitchFamily="50" charset="0"/>
              </a:rPr>
              <a:t>Autora: Laura Mendoza</a:t>
            </a:r>
          </a:p>
        </p:txBody>
      </p:sp>
      <p:grpSp>
        <p:nvGrpSpPr>
          <p:cNvPr id="6" name="19 Grupo"/>
          <p:cNvGrpSpPr/>
          <p:nvPr/>
        </p:nvGrpSpPr>
        <p:grpSpPr>
          <a:xfrm>
            <a:off x="7668344" y="3363838"/>
            <a:ext cx="1008112" cy="1490682"/>
            <a:chOff x="3000235" y="2847045"/>
            <a:chExt cx="1278059" cy="1227022"/>
          </a:xfrm>
        </p:grpSpPr>
        <p:sp>
          <p:nvSpPr>
            <p:cNvPr id="7" name="20 CuadroTexto"/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>
                  <a:solidFill>
                    <a:schemeClr val="bg1"/>
                  </a:solidFill>
                  <a:effectLst/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095478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8 Rombo"/>
          <p:cNvSpPr/>
          <p:nvPr/>
        </p:nvSpPr>
        <p:spPr>
          <a:xfrm>
            <a:off x="0" y="0"/>
            <a:ext cx="3131840" cy="5143500"/>
          </a:xfrm>
          <a:prstGeom prst="diamond">
            <a:avLst/>
          </a:prstGeom>
          <a:solidFill>
            <a:srgbClr val="99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987824" y="0"/>
            <a:ext cx="3168352" cy="5143500"/>
          </a:xfrm>
          <a:prstGeom prst="diamond">
            <a:avLst/>
          </a:prstGeom>
          <a:solidFill>
            <a:srgbClr val="99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1475656" y="2571750"/>
            <a:ext cx="3168352" cy="2571750"/>
          </a:xfrm>
          <a:prstGeom prst="triangle">
            <a:avLst/>
          </a:prstGeom>
          <a:solidFill>
            <a:srgbClr val="99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4572000" y="2571750"/>
            <a:ext cx="3168352" cy="2571750"/>
          </a:xfrm>
          <a:prstGeom prst="triangle">
            <a:avLst/>
          </a:prstGeom>
          <a:solidFill>
            <a:srgbClr val="99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flipV="1">
            <a:off x="1547664" y="0"/>
            <a:ext cx="3024336" cy="2571750"/>
          </a:xfrm>
          <a:prstGeom prst="triangle">
            <a:avLst/>
          </a:prstGeom>
          <a:solidFill>
            <a:srgbClr val="99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solidFill>
            <a:srgbClr val="99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2571750"/>
            <a:ext cx="1619672" cy="2571750"/>
          </a:xfrm>
          <a:prstGeom prst="rtTriangle">
            <a:avLst/>
          </a:prstGeom>
          <a:solidFill>
            <a:srgbClr val="99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7524328" y="2571750"/>
            <a:ext cx="1619672" cy="2571750"/>
          </a:xfrm>
          <a:prstGeom prst="rtTriangle">
            <a:avLst/>
          </a:prstGeom>
          <a:solidFill>
            <a:srgbClr val="99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17 Triángulo rectángulo"/>
          <p:cNvSpPr/>
          <p:nvPr/>
        </p:nvSpPr>
        <p:spPr>
          <a:xfrm flipV="1">
            <a:off x="0" y="0"/>
            <a:ext cx="1547664" cy="2686050"/>
          </a:xfrm>
          <a:prstGeom prst="rtTriangle">
            <a:avLst/>
          </a:prstGeom>
          <a:solidFill>
            <a:srgbClr val="99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9" name="18 Triángulo rectángulo"/>
          <p:cNvSpPr/>
          <p:nvPr/>
        </p:nvSpPr>
        <p:spPr>
          <a:xfrm flipH="1" flipV="1">
            <a:off x="7596336" y="0"/>
            <a:ext cx="1547664" cy="2686050"/>
          </a:xfrm>
          <a:prstGeom prst="rtTriangle">
            <a:avLst/>
          </a:prstGeom>
          <a:solidFill>
            <a:srgbClr val="99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Rombo"/>
          <p:cNvSpPr/>
          <p:nvPr/>
        </p:nvSpPr>
        <p:spPr>
          <a:xfrm>
            <a:off x="6156176" y="0"/>
            <a:ext cx="2987824" cy="5143500"/>
          </a:xfrm>
          <a:prstGeom prst="diamond">
            <a:avLst/>
          </a:prstGeom>
          <a:solidFill>
            <a:srgbClr val="99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9" dur="5000" fill="hold"/>
                                        <p:tgtEl>
                                          <p:spTgt spid="717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2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2" presetClass="entr" presetSubtype="0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11" grpId="0" animBg="1"/>
      <p:bldP spid="2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1310</TotalTime>
  <Words>288</Words>
  <Application>Microsoft Office PowerPoint</Application>
  <PresentationFormat>Presentación en pantalla (16:9)</PresentationFormat>
  <Paragraphs>45</Paragraphs>
  <Slides>23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32" baseType="lpstr">
      <vt:lpstr>Santa'sSleighFull 'Deluxe'</vt:lpstr>
      <vt:lpstr>MatrixInlineScript</vt:lpstr>
      <vt:lpstr>Kristen ITC</vt:lpstr>
      <vt:lpstr>Arial</vt:lpstr>
      <vt:lpstr>MatrixScriptRegular</vt:lpstr>
      <vt:lpstr>ChopinScript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25</cp:revision>
  <dcterms:created xsi:type="dcterms:W3CDTF">2022-12-03T14:43:07Z</dcterms:created>
  <dcterms:modified xsi:type="dcterms:W3CDTF">2023-08-21T21:52:22Z</dcterms:modified>
</cp:coreProperties>
</file>