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70" r:id="rId3"/>
    <p:sldId id="258" r:id="rId4"/>
    <p:sldId id="257" r:id="rId5"/>
    <p:sldId id="260" r:id="rId6"/>
    <p:sldId id="262" r:id="rId7"/>
    <p:sldId id="263" r:id="rId8"/>
    <p:sldId id="265" r:id="rId9"/>
    <p:sldId id="267" r:id="rId10"/>
    <p:sldId id="268" r:id="rId11"/>
    <p:sldId id="271" r:id="rId12"/>
    <p:sldId id="272" r:id="rId13"/>
    <p:sldId id="273" r:id="rId14"/>
    <p:sldId id="274" r:id="rId15"/>
    <p:sldId id="275" r:id="rId16"/>
    <p:sldId id="276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2hOCAjE7B7s57Bym1qhKw" hashData="H2kkOo69MIruOa67L4G+Nscky5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48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446300-660E-42B8-B131-F4B708E36DC4}" type="datetimeFigureOut">
              <a:rPr lang="es-ES" smtClean="0"/>
              <a:pPr/>
              <a:t>09/09/2013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9AE616-CA84-4333-9E74-5A66CD5BB1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7176D-B391-4C2C-9B05-421083DDC8E0}" type="datetimeFigureOut">
              <a:rPr lang="es-ES" smtClean="0"/>
              <a:pPr/>
              <a:t>09/09/2013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2253-E96B-4D4E-A3D2-1D0ED25BFF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7176D-B391-4C2C-9B05-421083DDC8E0}" type="datetimeFigureOut">
              <a:rPr lang="es-ES" smtClean="0"/>
              <a:pPr/>
              <a:t>09/09/2013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2253-E96B-4D4E-A3D2-1D0ED25BFF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7176D-B391-4C2C-9B05-421083DDC8E0}" type="datetimeFigureOut">
              <a:rPr lang="es-ES" smtClean="0"/>
              <a:pPr/>
              <a:t>09/09/2013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2253-E96B-4D4E-A3D2-1D0ED25BFF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7176D-B391-4C2C-9B05-421083DDC8E0}" type="datetimeFigureOut">
              <a:rPr lang="es-ES" smtClean="0"/>
              <a:pPr/>
              <a:t>09/09/2013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2253-E96B-4D4E-A3D2-1D0ED25BFF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7176D-B391-4C2C-9B05-421083DDC8E0}" type="datetimeFigureOut">
              <a:rPr lang="es-ES" smtClean="0"/>
              <a:pPr/>
              <a:t>09/09/2013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2253-E96B-4D4E-A3D2-1D0ED25BFF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7176D-B391-4C2C-9B05-421083DDC8E0}" type="datetimeFigureOut">
              <a:rPr lang="es-ES" smtClean="0"/>
              <a:pPr/>
              <a:t>09/09/2013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2253-E96B-4D4E-A3D2-1D0ED25BFF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7176D-B391-4C2C-9B05-421083DDC8E0}" type="datetimeFigureOut">
              <a:rPr lang="es-ES" smtClean="0"/>
              <a:pPr/>
              <a:t>09/09/2013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2253-E96B-4D4E-A3D2-1D0ED25BFF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7176D-B391-4C2C-9B05-421083DDC8E0}" type="datetimeFigureOut">
              <a:rPr lang="es-ES" smtClean="0"/>
              <a:pPr/>
              <a:t>09/09/2013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2253-E96B-4D4E-A3D2-1D0ED25BFF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7176D-B391-4C2C-9B05-421083DDC8E0}" type="datetimeFigureOut">
              <a:rPr lang="es-ES" smtClean="0"/>
              <a:pPr/>
              <a:t>09/09/2013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2253-E96B-4D4E-A3D2-1D0ED25BFF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7176D-B391-4C2C-9B05-421083DDC8E0}" type="datetimeFigureOut">
              <a:rPr lang="es-ES" smtClean="0"/>
              <a:pPr/>
              <a:t>09/09/2013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2253-E96B-4D4E-A3D2-1D0ED25BFF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7176D-B391-4C2C-9B05-421083DDC8E0}" type="datetimeFigureOut">
              <a:rPr lang="es-ES" smtClean="0"/>
              <a:pPr/>
              <a:t>09/09/2013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2253-E96B-4D4E-A3D2-1D0ED25BFF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457CCE-8266-44D9-8475-2D07F9615AE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07176D-B391-4C2C-9B05-421083DDC8E0}" type="datetimeFigureOut">
              <a:rPr lang="es-ES" smtClean="0"/>
              <a:pPr/>
              <a:t>09/09/2013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D62253-E96B-4D4E-A3D2-1D0ED25BFF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6BD4327-0ADF-4EEE-9AD8-9BB73E49920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7" Type="http://schemas.openxmlformats.org/officeDocument/2006/relationships/image" Target="../media/image49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gif"/><Relationship Id="rId5" Type="http://schemas.openxmlformats.org/officeDocument/2006/relationships/image" Target="../media/image47.png"/><Relationship Id="rId4" Type="http://schemas.openxmlformats.org/officeDocument/2006/relationships/image" Target="../media/image46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0.png"/><Relationship Id="rId7" Type="http://schemas.openxmlformats.org/officeDocument/2006/relationships/image" Target="../media/image5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Isa\Escritorio\Nueva carpeta (2)\edith-gonzale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720448">
            <a:off x="428932" y="214594"/>
            <a:ext cx="2292964" cy="2292964"/>
          </a:xfrm>
          <a:prstGeom prst="star7">
            <a:avLst/>
          </a:prstGeom>
          <a:noFill/>
        </p:spPr>
      </p:pic>
      <p:pic>
        <p:nvPicPr>
          <p:cNvPr id="3076" name="Picture 4" descr="C:\Documents and Settings\Isa\Escritorio\Nueva carpeta (2)\imag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251942">
            <a:off x="6498205" y="337320"/>
            <a:ext cx="2051301" cy="2508597"/>
          </a:xfrm>
          <a:prstGeom prst="smileyFace">
            <a:avLst/>
          </a:prstGeom>
          <a:noFill/>
        </p:spPr>
      </p:pic>
      <p:pic>
        <p:nvPicPr>
          <p:cNvPr id="3077" name="Picture 5" descr="C:\Documents and Settings\Isa\Escritorio\Nueva carpeta (2)\imag e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57620" y="428604"/>
            <a:ext cx="1473701" cy="2214578"/>
          </a:xfrm>
          <a:prstGeom prst="flowChartInputOutput">
            <a:avLst/>
          </a:prstGeom>
          <a:noFill/>
        </p:spPr>
      </p:pic>
      <p:pic>
        <p:nvPicPr>
          <p:cNvPr id="3078" name="Picture 6" descr="C:\Documents and Settings\Isa\Escritorio\Nueva carpeta (2)\thalaportada_133193837664___484x36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8992" y="3857628"/>
            <a:ext cx="2146304" cy="1609729"/>
          </a:xfrm>
          <a:prstGeom prst="flowChartMagneticDisk">
            <a:avLst/>
          </a:prstGeom>
          <a:noFill/>
        </p:spPr>
      </p:pic>
      <p:pic>
        <p:nvPicPr>
          <p:cNvPr id="3079" name="Picture 7" descr="C:\Documents and Settings\Isa\Escritorio\Nueva carpeta (2)\Soluc7071aca66asoluc707g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0569864">
            <a:off x="868951" y="3632564"/>
            <a:ext cx="1797496" cy="2770881"/>
          </a:xfrm>
          <a:prstGeom prst="flowChartDisplay">
            <a:avLst/>
          </a:prstGeom>
          <a:noFill/>
        </p:spPr>
      </p:pic>
      <p:pic>
        <p:nvPicPr>
          <p:cNvPr id="3081" name="Picture 9" descr="C:\Documents and Settings\Isa\Escritorio\Nueva carpeta (2)\LiliaLuciano1199-jpi300300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1497293">
            <a:off x="6322936" y="3723808"/>
            <a:ext cx="1982405" cy="2643206"/>
          </a:xfrm>
          <a:prstGeom prst="flowChartMagneticDrum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1142976" y="2714620"/>
            <a:ext cx="62600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b="1" i="1" dirty="0" smtClean="0">
                <a:solidFill>
                  <a:srgbClr val="FF0000"/>
                </a:solidFill>
              </a:rPr>
              <a:t>Actrices de telenovelas</a:t>
            </a:r>
            <a:endParaRPr lang="es-ES" sz="40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Click="0" advTm="13000">
    <p:plus/>
    <p:sndAc>
      <p:stSnd>
        <p:snd r:embed="rId2" name="AMOR PROHIBIDO - BERTÍN OSBOR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5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35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media.eresmas.com/biblioteca/img/biblioteca/pasion6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7166"/>
            <a:ext cx="3619500" cy="3619500"/>
          </a:xfrm>
          <a:prstGeom prst="rect">
            <a:avLst/>
          </a:prstGeom>
          <a:noFill/>
        </p:spPr>
      </p:pic>
      <p:pic>
        <p:nvPicPr>
          <p:cNvPr id="6148" name="Picture 4" descr="http://st-listas.20minutos.es/images/2009-10/150833/1694899_640px.jpg?125446115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357166"/>
            <a:ext cx="2809875" cy="3743325"/>
          </a:xfrm>
          <a:prstGeom prst="rect">
            <a:avLst/>
          </a:prstGeom>
          <a:noFill/>
        </p:spPr>
      </p:pic>
      <p:pic>
        <p:nvPicPr>
          <p:cNvPr id="4" name="Picture 4" descr="http://st-listas.20minutos.es/images/2009-10/150833/1694899_640px.jpg?125446115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2571744"/>
            <a:ext cx="2809875" cy="3743325"/>
          </a:xfrm>
          <a:prstGeom prst="rect">
            <a:avLst/>
          </a:prstGeom>
          <a:noFill/>
        </p:spPr>
      </p:pic>
      <p:pic>
        <p:nvPicPr>
          <p:cNvPr id="5" name="Picture 2" descr="http://media.eresmas.com/biblioteca/img/biblioteca/pasion6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2928934"/>
            <a:ext cx="3619500" cy="3619500"/>
          </a:xfrm>
          <a:prstGeom prst="rect">
            <a:avLst/>
          </a:prstGeom>
          <a:noFill/>
        </p:spPr>
      </p:pic>
      <p:pic>
        <p:nvPicPr>
          <p:cNvPr id="9" name="Picture 2" descr="http://media.eresmas.com/biblioteca/img/biblioteca/pasion6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9809539">
            <a:off x="653933" y="1043231"/>
            <a:ext cx="4150656" cy="4150656"/>
          </a:xfrm>
          <a:prstGeom prst="rect">
            <a:avLst/>
          </a:prstGeom>
          <a:noFill/>
        </p:spPr>
      </p:pic>
      <p:pic>
        <p:nvPicPr>
          <p:cNvPr id="10" name="Picture 4" descr="http://st-listas.20minutos.es/images/2009-10/150833/1694899_640px.jpg?125446115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750308">
            <a:off x="4461800" y="862986"/>
            <a:ext cx="3489196" cy="464831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Isa\Escritorio\ISABEL\cosas en png\114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9888309">
            <a:off x="487135" y="4173837"/>
            <a:ext cx="1406413" cy="1500174"/>
          </a:xfrm>
          <a:prstGeom prst="rect">
            <a:avLst/>
          </a:prstGeom>
          <a:noFill/>
        </p:spPr>
      </p:pic>
      <p:pic>
        <p:nvPicPr>
          <p:cNvPr id="5" name="Picture 2" descr="C:\Documents and Settings\Isa\Escritorio\ISABEL\cosas en png\114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6041166">
            <a:off x="2521690" y="4866334"/>
            <a:ext cx="1406413" cy="1500174"/>
          </a:xfrm>
          <a:prstGeom prst="rect">
            <a:avLst/>
          </a:prstGeom>
          <a:noFill/>
        </p:spPr>
      </p:pic>
      <p:pic>
        <p:nvPicPr>
          <p:cNvPr id="6" name="Picture 2" descr="C:\Documents and Settings\Isa\Escritorio\ISABEL\cosas en png\114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89795">
            <a:off x="6439229" y="579644"/>
            <a:ext cx="2500330" cy="1500174"/>
          </a:xfrm>
          <a:prstGeom prst="rect">
            <a:avLst/>
          </a:prstGeom>
          <a:noFill/>
        </p:spPr>
      </p:pic>
      <p:pic>
        <p:nvPicPr>
          <p:cNvPr id="7" name="Picture 2" descr="http://www.foroswebgratis.com/imagenes_foros/2/3/7/1/0/205759266443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85728"/>
            <a:ext cx="4572000" cy="3429000"/>
          </a:xfrm>
          <a:prstGeom prst="rect">
            <a:avLst/>
          </a:prstGeom>
          <a:noFill/>
        </p:spPr>
      </p:pic>
      <p:pic>
        <p:nvPicPr>
          <p:cNvPr id="9" name="Picture 2" descr="http://www.foroswebgratis.com/imagenes_foros/2/3/7/1/0/205759266443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1500174"/>
            <a:ext cx="4572000" cy="3429000"/>
          </a:xfrm>
          <a:prstGeom prst="rect">
            <a:avLst/>
          </a:prstGeom>
          <a:noFill/>
        </p:spPr>
      </p:pic>
      <p:pic>
        <p:nvPicPr>
          <p:cNvPr id="10" name="Picture 2" descr="http://www.foroswebgratis.com/imagenes_foros/2/3/7/1/0/205759266443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307181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galeon.hispavista.com/villamar/img/Dannalamej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0263" y="0"/>
            <a:ext cx="9244263" cy="6858000"/>
          </a:xfrm>
          <a:prstGeom prst="rect">
            <a:avLst/>
          </a:prstGeom>
          <a:noFill/>
        </p:spPr>
      </p:pic>
      <p:pic>
        <p:nvPicPr>
          <p:cNvPr id="4" name="Picture 4" descr="http://www.popchismes.com/wp-content/uploads/2009/01/lilianalozan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970167">
            <a:off x="480593" y="584564"/>
            <a:ext cx="1930462" cy="2571768"/>
          </a:xfrm>
          <a:prstGeom prst="rect">
            <a:avLst/>
          </a:prstGeom>
          <a:noFill/>
        </p:spPr>
      </p:pic>
      <p:pic>
        <p:nvPicPr>
          <p:cNvPr id="5" name="Picture 4" descr="http://www.popchismes.com/wp-content/uploads/2009/01/lilianalozan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215591">
            <a:off x="6436811" y="321962"/>
            <a:ext cx="1930462" cy="2571768"/>
          </a:xfrm>
          <a:prstGeom prst="rect">
            <a:avLst/>
          </a:prstGeom>
          <a:noFill/>
        </p:spPr>
      </p:pic>
      <p:pic>
        <p:nvPicPr>
          <p:cNvPr id="6" name="Picture 4" descr="http://www.popchismes.com/wp-content/uploads/2009/01/lilianalozan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3571876"/>
            <a:ext cx="1930462" cy="257176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photos-b-ord.xx.fbcdn.net/hphotos-prn1/549025_10150606926346887_723255514_n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/>
          </a:blip>
          <a:srcRect/>
          <a:stretch>
            <a:fillRect/>
          </a:stretch>
        </p:blipFill>
        <p:spPr bwMode="auto">
          <a:xfrm>
            <a:off x="-1" y="0"/>
            <a:ext cx="9143997" cy="6858000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</p:pic>
      <p:pic>
        <p:nvPicPr>
          <p:cNvPr id="3" name="Picture 2" descr="https://sphotos-b-ord.xx.fbcdn.net/hphotos-prn1/549025_10150606926346887_72325551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" y="0"/>
            <a:ext cx="9143997" cy="6858000"/>
          </a:xfrm>
          <a:prstGeom prst="rect">
            <a:avLst/>
          </a:prstGeom>
          <a:noFill/>
        </p:spPr>
      </p:pic>
      <p:pic>
        <p:nvPicPr>
          <p:cNvPr id="4" name="Picture 2" descr="https://sphotos-b-ord.xx.fbcdn.net/hphotos-prn1/549025_10150606926346887_723255514_n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3" y="0"/>
            <a:ext cx="9143997" cy="6858000"/>
          </a:xfrm>
          <a:prstGeom prst="flowChartDecision">
            <a:avLst/>
          </a:prstGeom>
          <a:noFill/>
        </p:spPr>
      </p:pic>
    </p:spTree>
  </p:cSld>
  <p:clrMapOvr>
    <a:masterClrMapping/>
  </p:clrMapOvr>
  <p:transition spd="slow" advClick="0" advTm="1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miblogdecineytv.com/imagenes/novelas/ElClon/ElClo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173198">
            <a:off x="285720" y="428604"/>
            <a:ext cx="2244371" cy="2214578"/>
          </a:xfrm>
          <a:prstGeom prst="rightArrow">
            <a:avLst/>
          </a:prstGeom>
          <a:noFill/>
        </p:spPr>
      </p:pic>
      <p:pic>
        <p:nvPicPr>
          <p:cNvPr id="1030" name="Picture 6" descr="http://3.bp.blogspot.com/_6QNGZmCNqMA/SUPBPskHhXI/AAAAAAAAFoM/EP8AjuwfImQ/s1600/sandra-echeverria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-2418"/>
            <a:ext cx="4643438" cy="6860418"/>
          </a:xfrm>
          <a:prstGeom prst="rect">
            <a:avLst/>
          </a:prstGeom>
          <a:noFill/>
        </p:spPr>
      </p:pic>
      <p:pic>
        <p:nvPicPr>
          <p:cNvPr id="6" name="Picture 4" descr="http://lindaschicas.info/wp-content/uploads/sandra-echeverri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6429388" y="0"/>
            <a:ext cx="2714612" cy="3743325"/>
          </a:xfrm>
          <a:prstGeom prst="quadArrowCallout">
            <a:avLst/>
          </a:prstGeom>
          <a:noFill/>
        </p:spPr>
      </p:pic>
      <p:pic>
        <p:nvPicPr>
          <p:cNvPr id="8" name="Picture 4" descr="http://lindaschicas.info/wp-content/uploads/sandra-echeverri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0" y="2714620"/>
            <a:ext cx="2714612" cy="3743325"/>
          </a:xfrm>
          <a:prstGeom prst="flowChartPunchedTape">
            <a:avLst/>
          </a:prstGeom>
          <a:noFill/>
        </p:spPr>
      </p:pic>
      <p:pic>
        <p:nvPicPr>
          <p:cNvPr id="10" name="Picture 8" descr="https://encrypted-tbn1.gstatic.com/images?q=tbn:ANd9GcShVGjrhHg992G-qUIN4wQzHheFQ6kWhj_0Sa9D0hhMYTclohWW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8" y="3786190"/>
            <a:ext cx="2286943" cy="2671765"/>
          </a:xfrm>
          <a:prstGeom prst="octagon">
            <a:avLst/>
          </a:prstGeom>
          <a:noFill/>
        </p:spPr>
      </p:pic>
    </p:spTree>
  </p:cSld>
  <p:clrMapOvr>
    <a:masterClrMapping/>
  </p:clrMapOvr>
  <p:transition spd="slow" advClick="0" advTm="13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4" name="Picture 6" descr="http://www.terra.com.co/addon/img/farandulaytv/SaraC7121413a6asarac712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0"/>
            <a:ext cx="5217664" cy="68580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 descr="http://pu.i.wp.pl/k,NDUzOTE0OTgsNjcyMjI0,f,23994_115813998445312_100000501379139_216929_591852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349342">
            <a:off x="6073336" y="-37412"/>
            <a:ext cx="2486025" cy="3743325"/>
          </a:xfrm>
          <a:prstGeom prst="star7">
            <a:avLst/>
          </a:prstGeom>
          <a:noFill/>
        </p:spPr>
      </p:pic>
      <p:pic>
        <p:nvPicPr>
          <p:cNvPr id="8" name="Picture 8" descr="http://www.solochicas.info/wp-content/uploads/2012/06/lorena-meritano-300x26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471163">
            <a:off x="327602" y="393844"/>
            <a:ext cx="2857500" cy="2505076"/>
          </a:xfrm>
          <a:prstGeom prst="flowChartMerge">
            <a:avLst/>
          </a:prstGeom>
          <a:noFill/>
        </p:spPr>
      </p:pic>
      <p:pic>
        <p:nvPicPr>
          <p:cNvPr id="9" name="Picture 8" descr="http://www.solochicas.info/wp-content/uploads/2012/06/lorena-meritano-300x26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471163">
            <a:off x="5958899" y="4180034"/>
            <a:ext cx="2857500" cy="2505076"/>
          </a:xfrm>
          <a:prstGeom prst="hexagon">
            <a:avLst/>
          </a:prstGeom>
          <a:noFill/>
        </p:spPr>
      </p:pic>
      <p:pic>
        <p:nvPicPr>
          <p:cNvPr id="10" name="Picture 6" descr="http://pu.i.wp.pl/k,NDUzOTE0OTgsNjcyMjI0,f,23994_115813998445312_100000501379139_216929_591852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40204">
            <a:off x="434904" y="2752881"/>
            <a:ext cx="2486025" cy="3743325"/>
          </a:xfrm>
          <a:prstGeom prst="cloudCallout">
            <a:avLst/>
          </a:prstGeom>
          <a:noFill/>
        </p:spPr>
      </p:pic>
    </p:spTree>
  </p:cSld>
  <p:clrMapOvr>
    <a:masterClrMapping/>
  </p:clrMapOvr>
  <p:transition spd="slow" advClick="0" advTm="1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www.terra.com/fotos/resize_gallery?p=/addon/img/eb157070-marjorie-de-sousa-foto-3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7166"/>
            <a:ext cx="3205168" cy="4959177"/>
          </a:xfrm>
          <a:prstGeom prst="rect">
            <a:avLst/>
          </a:prstGeom>
          <a:noFill/>
        </p:spPr>
      </p:pic>
      <p:pic>
        <p:nvPicPr>
          <p:cNvPr id="20488" name="Picture 8" descr="http://i2.listal.com/image/4851134/600full-adela-norieg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428604"/>
            <a:ext cx="3511914" cy="4929222"/>
          </a:xfrm>
          <a:prstGeom prst="rect">
            <a:avLst/>
          </a:prstGeom>
          <a:noFill/>
        </p:spPr>
      </p:pic>
      <p:pic>
        <p:nvPicPr>
          <p:cNvPr id="7" name="Picture 4" descr="http://www.tvnotas.com.mx/advf/imagenes/4d90de9c240f8_350x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9916761">
            <a:off x="823116" y="3144420"/>
            <a:ext cx="2315305" cy="3167540"/>
          </a:xfrm>
          <a:prstGeom prst="can">
            <a:avLst/>
          </a:prstGeom>
          <a:noFill/>
        </p:spPr>
      </p:pic>
      <p:pic>
        <p:nvPicPr>
          <p:cNvPr id="8" name="Picture 6" descr="http://elpopular.mx/wp-content/uploads/2012/10/SHERLYN-OK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983551">
            <a:off x="5523349" y="2929132"/>
            <a:ext cx="2316254" cy="3389621"/>
          </a:xfrm>
          <a:prstGeom prst="cube">
            <a:avLst/>
          </a:prstGeom>
          <a:noFill/>
        </p:spPr>
      </p:pic>
      <p:pic>
        <p:nvPicPr>
          <p:cNvPr id="7169" name="Picture 1" descr="E:\cosas en png\5_estrellas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1210741" y="2861171"/>
            <a:ext cx="6072231" cy="7784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0"/>
                            </p:stCondLst>
                            <p:childTnLst>
                              <p:par>
                                <p:cTn id="44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l2.yimg.com/bt/api/res/1.2/KmuCwWjy4B6iekpPvfBoyg--/YXBwaWQ9eW5ld3M7cT04NTt3PTMxMA--/http:/media.zenfs.com/es-us/blogs/adicto-telenovelas/rebecca-jones.jpg"/>
          <p:cNvPicPr>
            <a:picLocks noChangeAspect="1" noChangeArrowheads="1"/>
          </p:cNvPicPr>
          <p:nvPr/>
        </p:nvPicPr>
        <p:blipFill>
          <a:blip r:embed="rId2">
            <a:lum contrast="-70000"/>
          </a:blip>
          <a:srcRect/>
          <a:stretch>
            <a:fillRect/>
          </a:stretch>
        </p:blipFill>
        <p:spPr bwMode="auto">
          <a:xfrm>
            <a:off x="1071538" y="0"/>
            <a:ext cx="7039666" cy="6858000"/>
          </a:xfrm>
          <a:prstGeom prst="cube">
            <a:avLst/>
          </a:prstGeom>
          <a:noFill/>
        </p:spPr>
      </p:pic>
      <p:pic>
        <p:nvPicPr>
          <p:cNvPr id="4" name="Picture 2" descr="http://l2.yimg.com/bt/api/res/1.2/KmuCwWjy4B6iekpPvfBoyg--/YXBwaWQ9eW5ld3M7cT04NTt3PTMxMA--/http:/media.zenfs.com/es-us/blogs/adicto-telenovelas/rebecca-jon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0"/>
            <a:ext cx="7039666" cy="6858000"/>
          </a:xfrm>
          <a:prstGeom prst="cube">
            <a:avLst/>
          </a:prstGeom>
          <a:noFill/>
        </p:spPr>
      </p:pic>
      <p:pic>
        <p:nvPicPr>
          <p:cNvPr id="5" name="Picture 2" descr="http://l2.yimg.com/bt/api/res/1.2/KmuCwWjy4B6iekpPvfBoyg--/YXBwaWQ9eW5ld3M7cT04NTt3PTMxMA--/http:/media.zenfs.com/es-us/blogs/adicto-telenovelas/rebecca-jon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0"/>
            <a:ext cx="2714643" cy="2644588"/>
          </a:xfrm>
          <a:prstGeom prst="cloudCallout">
            <a:avLst/>
          </a:prstGeom>
          <a:noFill/>
        </p:spPr>
      </p:pic>
      <p:pic>
        <p:nvPicPr>
          <p:cNvPr id="6" name="Picture 2" descr="http://l2.yimg.com/bt/api/res/1.2/KmuCwWjy4B6iekpPvfBoyg--/YXBwaWQ9eW5ld3M7cT04NTt3PTMxMA--/http:/media.zenfs.com/es-us/blogs/adicto-telenovelas/rebecca-jon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70783" y="4429132"/>
            <a:ext cx="2273217" cy="2214554"/>
          </a:xfrm>
          <a:prstGeom prst="star12">
            <a:avLst/>
          </a:prstGeom>
          <a:noFill/>
        </p:spPr>
      </p:pic>
    </p:spTree>
  </p:cSld>
  <p:clrMapOvr>
    <a:masterClrMapping/>
  </p:clrMapOvr>
  <p:transition spd="slow" advClick="0" advTm="1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rediseno.vanguardia.com.mx/images/2013/05/06/marjorie-34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54824" y="0"/>
            <a:ext cx="11198824" cy="7286652"/>
          </a:xfrm>
          <a:prstGeom prst="rect">
            <a:avLst/>
          </a:prstGeom>
          <a:noFill/>
        </p:spPr>
      </p:pic>
      <p:pic>
        <p:nvPicPr>
          <p:cNvPr id="2054" name="Picture 6" descr="http://www.rumberos.net/rumberos/images/stories/life/home/SCARLETORTIZNE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6339">
            <a:off x="857224" y="571480"/>
            <a:ext cx="1692335" cy="2500330"/>
          </a:xfrm>
          <a:prstGeom prst="can">
            <a:avLst/>
          </a:prstGeom>
          <a:noFill/>
        </p:spPr>
      </p:pic>
      <p:pic>
        <p:nvPicPr>
          <p:cNvPr id="6" name="Picture 4" descr="http://st-listas.20minutos.es/images/2013-05/360627/4009562_640px.jpg?136772772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181580">
            <a:off x="6228463" y="3246256"/>
            <a:ext cx="1898268" cy="2528879"/>
          </a:xfrm>
          <a:prstGeom prst="cube">
            <a:avLst/>
          </a:prstGeom>
          <a:noFill/>
        </p:spPr>
      </p:pic>
      <p:pic>
        <p:nvPicPr>
          <p:cNvPr id="7" name="Picture 8" descr="http://4.bp.blogspot.com/_5Lf1TOwDu_c/SyEJhXrT0QI/AAAAAAAAGN0/MG4KqbmypXI/s400/SCARLET+ORTIZ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120410">
            <a:off x="1000100" y="4214818"/>
            <a:ext cx="1416200" cy="2100251"/>
          </a:xfrm>
          <a:prstGeom prst="bevel">
            <a:avLst/>
          </a:prstGeom>
          <a:noFill/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vettri.net/gallery/celeb/scarlet_ortiz/The-2008-ALMA-Awards-Arrivals/ScarletOrtiz-2008ALMA-Arrivals_Vettri.Net-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542256">
            <a:off x="713799" y="560536"/>
            <a:ext cx="2867025" cy="3743325"/>
          </a:xfrm>
          <a:prstGeom prst="rect">
            <a:avLst/>
          </a:prstGeom>
          <a:noFill/>
        </p:spPr>
      </p:pic>
      <p:pic>
        <p:nvPicPr>
          <p:cNvPr id="1028" name="Picture 4" descr="http://ishowbusiness.com/wp-content/uploads/2013/04/kimb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14205">
            <a:off x="5251572" y="467652"/>
            <a:ext cx="2809875" cy="3743325"/>
          </a:xfrm>
          <a:prstGeom prst="rect">
            <a:avLst/>
          </a:prstGeom>
          <a:noFill/>
        </p:spPr>
      </p:pic>
      <p:pic>
        <p:nvPicPr>
          <p:cNvPr id="1030" name="Picture 6" descr="http://img.webme.com/pic/n/novelasdeunaepoca/gatasalvaje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640272">
            <a:off x="5602102" y="3225137"/>
            <a:ext cx="2066922" cy="3100383"/>
          </a:xfrm>
          <a:prstGeom prst="rect">
            <a:avLst/>
          </a:prstGeom>
          <a:noFill/>
        </p:spPr>
      </p:pic>
      <p:pic>
        <p:nvPicPr>
          <p:cNvPr id="1032" name="Picture 8" descr="http://img68.imageshack.us/img68/8697/i113268160715383079ef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57356" y="2643182"/>
            <a:ext cx="2990850" cy="3743325"/>
          </a:xfrm>
          <a:prstGeom prst="rect">
            <a:avLst/>
          </a:prstGeom>
          <a:noFill/>
        </p:spPr>
      </p:pic>
      <p:pic>
        <p:nvPicPr>
          <p:cNvPr id="4098" name="Picture 2" descr="E:\cosas en png\hoteles-cinco-estrellas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14744" y="571480"/>
            <a:ext cx="1316696" cy="1209664"/>
          </a:xfrm>
          <a:prstGeom prst="rect">
            <a:avLst/>
          </a:prstGeom>
          <a:noFill/>
        </p:spPr>
      </p:pic>
      <p:pic>
        <p:nvPicPr>
          <p:cNvPr id="9" name="Picture 2" descr="E:\cosas en png\hoteles-cinco-estrellas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4929198"/>
            <a:ext cx="1316696" cy="1209664"/>
          </a:xfrm>
          <a:prstGeom prst="rect">
            <a:avLst/>
          </a:prstGeom>
          <a:noFill/>
        </p:spPr>
      </p:pic>
      <p:pic>
        <p:nvPicPr>
          <p:cNvPr id="10" name="Picture 2" descr="E:\cosas en png\hoteles-cinco-estrellas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72396" y="3143248"/>
            <a:ext cx="1316696" cy="12096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rumberos.net/rumberos/images/stories/portadas/natalia_streignard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452764">
            <a:off x="973623" y="300781"/>
            <a:ext cx="2466975" cy="3743325"/>
          </a:xfrm>
          <a:prstGeom prst="rect">
            <a:avLst/>
          </a:prstGeom>
          <a:noFill/>
        </p:spPr>
      </p:pic>
      <p:pic>
        <p:nvPicPr>
          <p:cNvPr id="30724" name="Picture 4" descr="http://www.telenovely.org/NataliaStreignard/4/streignard08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32683">
            <a:off x="4625135" y="509055"/>
            <a:ext cx="2990850" cy="3743325"/>
          </a:xfrm>
          <a:prstGeom prst="rect">
            <a:avLst/>
          </a:prstGeom>
          <a:noFill/>
        </p:spPr>
      </p:pic>
      <p:pic>
        <p:nvPicPr>
          <p:cNvPr id="30726" name="Picture 6" descr="http://www.latino-news.com/wp-content/uploads/2013/01/Gaby_Spani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75409">
            <a:off x="1500166" y="2857496"/>
            <a:ext cx="3124200" cy="3743325"/>
          </a:xfrm>
          <a:prstGeom prst="rect">
            <a:avLst/>
          </a:prstGeom>
          <a:noFill/>
        </p:spPr>
      </p:pic>
      <p:pic>
        <p:nvPicPr>
          <p:cNvPr id="30728" name="Picture 8" descr="http://www.telenovelasconfidencial.com/wp-content/uploads/2009/07/estefania-borg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309499">
            <a:off x="4701911" y="2572759"/>
            <a:ext cx="3667125" cy="37433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assets.acasatv.ro/assets/acasatv/2009/06/28/image_galleries/872/mario-cimarro-si-vanessa-villela-un-cuplu-romantic_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-571528"/>
            <a:ext cx="3857652" cy="5139177"/>
          </a:xfrm>
          <a:prstGeom prst="mathMultiply">
            <a:avLst/>
          </a:prstGeom>
          <a:noFill/>
        </p:spPr>
      </p:pic>
      <p:pic>
        <p:nvPicPr>
          <p:cNvPr id="31748" name="Picture 4" descr="http://www.hullumaja.com/files/pictures/2009/01/19/nNB2nnZDG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393310">
            <a:off x="4838954" y="194592"/>
            <a:ext cx="3709996" cy="5564994"/>
          </a:xfrm>
          <a:prstGeom prst="star12">
            <a:avLst/>
          </a:prstGeom>
          <a:noFill/>
        </p:spPr>
      </p:pic>
      <p:pic>
        <p:nvPicPr>
          <p:cNvPr id="31750" name="Picture 6" descr="http://dajabon.diariodom.com/upload/articles/image-41915-46599_ful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988162">
            <a:off x="1335390" y="2857713"/>
            <a:ext cx="2914650" cy="3743325"/>
          </a:xfrm>
          <a:prstGeom prst="wedgeEllipseCallout">
            <a:avLst/>
          </a:prstGeom>
          <a:noFill/>
        </p:spPr>
      </p:pic>
      <p:pic>
        <p:nvPicPr>
          <p:cNvPr id="31752" name="Picture 8" descr="http://media-cache-ec0.pinimg.com/236x/63/7c/1b/637c1b7a20a20f5969b723d672c1463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80" y="3143248"/>
            <a:ext cx="2659104" cy="3233742"/>
          </a:xfrm>
          <a:prstGeom prst="cloudCallout">
            <a:avLst/>
          </a:prstGeom>
          <a:noFill/>
        </p:spPr>
      </p:pic>
    </p:spTree>
  </p:cSld>
  <p:clrMapOvr>
    <a:masterClrMapping/>
  </p:clrMapOvr>
  <p:transition spd="slow" advClick="0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5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5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AutoShape 2" descr="http://lagranciudad.net/home/wp-content/uploads/2013/04/irene-esser.jpg"/>
          <p:cNvSpPr>
            <a:spLocks noChangeAspect="1" noChangeArrowheads="1"/>
          </p:cNvSpPr>
          <p:nvPr/>
        </p:nvSpPr>
        <p:spPr bwMode="auto">
          <a:xfrm>
            <a:off x="155575" y="-1790700"/>
            <a:ext cx="38576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2772" name="Picture 4" descr="http://cdn.diariodecaracas.com/cdn/farfuture/iUTAOcaLhkITcASLHzU4qbUrEpFsE1G_j6QwFqynGW8/mtime:1349475831/sites/default/media/styles/600x450/public/field/image/ALBA%20ROVERSI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4071942"/>
            <a:ext cx="3333741" cy="2500306"/>
          </a:xfrm>
          <a:prstGeom prst="cube">
            <a:avLst/>
          </a:prstGeom>
          <a:noFill/>
          <a:ln>
            <a:solidFill>
              <a:srgbClr val="FFFF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32774" name="Picture 6" descr="http://imgs.notitarde.com/Imgs/IMG_0000150018_H_004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3243" y="285728"/>
            <a:ext cx="3059291" cy="4071966"/>
          </a:xfrm>
          <a:prstGeom prst="foldedCorner">
            <a:avLst/>
          </a:prstGeom>
          <a:noFill/>
          <a:ln>
            <a:solidFill>
              <a:srgbClr val="FFFF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2776" name="Picture 8" descr="http://www.eluniversal.com.mx/img/2010/08/Esp/gaby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8"/>
            <a:ext cx="3214710" cy="4282648"/>
          </a:xfrm>
          <a:prstGeom prst="flowChartMagneticDisk">
            <a:avLst/>
          </a:prstGeom>
          <a:noFill/>
          <a:ln>
            <a:solidFill>
              <a:srgbClr val="FFFF00"/>
            </a:solidFill>
          </a:ln>
        </p:spPr>
      </p:pic>
      <p:pic>
        <p:nvPicPr>
          <p:cNvPr id="1026" name="Picture 2" descr="C:\Documents and Settings\Isa\Escritorio\ISABEL\Imagen1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11837" y="4414837"/>
            <a:ext cx="3332163" cy="2443163"/>
          </a:xfrm>
          <a:prstGeom prst="rect">
            <a:avLst/>
          </a:prstGeom>
          <a:noFill/>
        </p:spPr>
      </p:pic>
      <p:pic>
        <p:nvPicPr>
          <p:cNvPr id="1028" name="Picture 4" descr="http://i32.photobucket.com/albums/d39/elcentineladelamor/GIFsss/cachorro-y-rosa-roja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596" y="4786322"/>
            <a:ext cx="1561032" cy="1671623"/>
          </a:xfrm>
          <a:prstGeom prst="rect">
            <a:avLst/>
          </a:prstGeom>
          <a:noFill/>
        </p:spPr>
      </p:pic>
      <p:pic>
        <p:nvPicPr>
          <p:cNvPr id="1031" name="Picture 7" descr="E:\cosas en png\xploid_png_by_burexdesigns-d4leq5n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99373">
            <a:off x="3786182" y="571480"/>
            <a:ext cx="1714512" cy="28892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Escala de grise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1711</TotalTime>
  <Words>43</Words>
  <Application>Microsoft Office PowerPoint</Application>
  <PresentationFormat>Presentación en pantalla (4:3)</PresentationFormat>
  <Paragraphs>16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Chicas de telenovelas</dc:title>
  <dc:creator>Isabel</dc:creator>
  <cp:lastModifiedBy>Isabel</cp:lastModifiedBy>
  <cp:revision>135</cp:revision>
  <dcterms:created xsi:type="dcterms:W3CDTF">2013-09-04T19:43:37Z</dcterms:created>
  <dcterms:modified xsi:type="dcterms:W3CDTF">2013-09-09T01:51:00Z</dcterms:modified>
</cp:coreProperties>
</file>