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70" r:id="rId4"/>
    <p:sldId id="260" r:id="rId5"/>
    <p:sldId id="271" r:id="rId6"/>
    <p:sldId id="261" r:id="rId7"/>
    <p:sldId id="256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9ZzJSu/1SUIuMlRl+Zn8Q==" hashData="KTGRsNPhNbcE2Md56Ge8mI9u8pMlw9HLQh3g5fDz0EoQzUgZDrae6MlT/JfbJ1+S8lBBz7kYGNAjvVNL+GdK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1" autoAdjust="0"/>
    <p:restoredTop sz="94660"/>
  </p:normalViewPr>
  <p:slideViewPr>
    <p:cSldViewPr snapToGrid="0">
      <p:cViewPr varScale="1">
        <p:scale>
          <a:sx n="99" d="100"/>
          <a:sy n="99" d="100"/>
        </p:scale>
        <p:origin x="1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4AD42F-1FCE-421E-8FE5-FFC00398BC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CB0957-6C2B-4F8B-885B-0C17CE8ACB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4366B77-DC11-4198-B8F0-749AFE115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FA539D-B6E9-4E43-9557-E6345E014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ACD9A7-255F-4B64-8747-6F761DCEF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033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B9D9CC-B089-4BD8-9D29-2A897BC7D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33EF4B-921D-413E-A8E7-2EC48EF1F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32E6B4A-B29D-41FE-94F6-5372FCDD2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D1C8E9-2421-4364-8FD1-43399B9F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05E0DC-B252-45A6-B893-B56DF61D9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848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D916A8-1B0A-4555-BC10-82A4F151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F5DA074-34F0-4CB7-ABBD-4577513BA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9FF986-B1CF-4678-B5C7-8B45995C3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BDFF61-150E-41B9-A08D-F30BD2221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B53A6F-B1D1-4D8C-956A-A58148C7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1599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6E71A1-F46A-4EEC-92A8-B96D46D8F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780670-0C70-4D6B-835A-C119D37C3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5D6FB31-71F7-460E-A297-474320D655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8CF9A4B-440A-42D9-A919-FBA7A3EF6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F0F0763-BFDA-4D4D-8EC8-4004A1FCD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AB777B2-4E75-4AAB-93E2-A4F06D0E7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9536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2089AE-3BD1-4666-AD81-B454244B4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6953890-EA8D-43BA-9767-28D392775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94EE37C-2113-425C-A332-7AC468FBFA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1F3FCC1-1BFB-4111-B70C-5A123464B4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845F0A7-909A-469C-B72B-B95F795307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C3EC5E8-97EF-4E19-BA40-B350443C7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3A1FC47-0438-4316-A0A4-7CDA0D7E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4B0C88E-AEBE-4660-905F-7B1DBEDC4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841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E704CD-073E-4578-8EA8-0C94E1082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A14CBAD-4149-4176-978D-2B963A7DE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8C56073-90FD-4727-855D-69D0FAF1E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5B2E191-CD04-4CA0-A8F1-B517776EB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9275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21DDB30-6485-4269-8877-FA5617276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455D33B-EDB5-44D9-9B36-06DF1728A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AA476B-6ECC-4AE7-97D5-4EF9CD2F7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558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81C9E8-CE20-48BE-843C-A62786B38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7F64C8-9777-4D33-9E5A-28A0C7F53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0D069C2-9FCE-4D9C-9CCA-64741C78A6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A6119AB-CD7B-43CE-9057-80526A0A8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A31EFFE-0F70-424D-B2E0-E79A80B55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9E7434B-D5FF-4494-8353-2550DFC8B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7820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29A5F8-F17F-40DD-95DD-070B2A910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245F80D-149E-43DD-87CE-6DBABC88A2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56FA90F-E878-472D-9D43-E99BEBD411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CF6C0E9-2BCC-40C9-9406-EDBE6275A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4B8733-E5BC-46D6-B047-2A2505BAE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19C7EF1-D7FF-47DE-AAD7-D1953F1BE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6318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BA2C53-54D7-4DAE-B0BB-8E6DA30AA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DCE7909-9999-4E26-ACEB-7D8E3BB63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F6B5E5-C19B-4D2B-A15C-3862070B5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660973-9C5D-4B65-8BF5-03BCE4996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420809-6464-4DA1-A393-EE335792C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1035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7519D96-C77F-4989-A51C-FEBFA22A60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E6E93E9-AC03-44B9-B1E2-66314B63D5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DB0B314-79A7-4041-8938-D064A94AB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9A675D-DC59-4B44-BF27-2D9427D93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7D774C-803F-4B5F-8B51-2B2D9EBBA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454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3E7E35-C691-E6A3-5520-59E3DE0D1B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FA19B13-1F0B-6693-A4CE-FCCBC99550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E2F962-9B73-F6F7-0FB2-C1FE0CDED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694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E2FCF3D-ECDC-4371-843D-F0D3D1B9E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EC6F27-A163-4335-A4A3-D4EAD651B2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5EA5BC-0A8A-42B1-B5D5-5C800F8F6B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0D875-4137-43E0-8DEC-D2BC0179DD5D}" type="datetimeFigureOut">
              <a:rPr lang="es-ES" smtClean="0"/>
              <a:t>05/09/2025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DCD6A1-B811-4CBF-88DB-FD6F36DB55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E2C19D-1BD1-4F13-8BF6-41EFD3CCCD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D5201-64FA-4507-B9CC-4E84CB2CF1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6889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A9ABEA0-51DE-1D50-83D3-BDEE2A5F53B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88849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jrvallea@outlook.es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5659127502_065f10d576_o.gif"/>
          <p:cNvPicPr>
            <a:picLocks noChangeAspect="1"/>
          </p:cNvPicPr>
          <p:nvPr/>
        </p:nvPicPr>
        <p:blipFill rotWithShape="1">
          <a:blip r:embed="rId4"/>
          <a:srcRect t="4249" b="989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215553" y="667984"/>
            <a:ext cx="709068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4800" i="1" dirty="0">
                <a:solidFill>
                  <a:schemeClr val="bg1"/>
                </a:solidFill>
                <a:latin typeface="Papyrus" panose="03070502060502030205" pitchFamily="66" charset="0"/>
              </a:rPr>
              <a:t>Carta para un tonto amor</a:t>
            </a:r>
          </a:p>
        </p:txBody>
      </p:sp>
      <p:pic>
        <p:nvPicPr>
          <p:cNvPr id="3" name="Imagen 2" descr="Imagen que contiene techo, interior, monitor, tabla&#10;&#10;El contenido generado por IA puede ser incorrecto.">
            <a:extLst>
              <a:ext uri="{FF2B5EF4-FFF2-40B4-BE49-F238E27FC236}">
                <a16:creationId xmlns:a16="http://schemas.microsoft.com/office/drawing/2014/main" id="{61304E58-16C1-47EA-F283-A3F1F21CC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audio1xxx(1)(1)">
            <a:hlinkClick r:id="" action="ppaction://media"/>
            <a:extLst>
              <a:ext uri="{FF2B5EF4-FFF2-40B4-BE49-F238E27FC236}">
                <a16:creationId xmlns:a16="http://schemas.microsoft.com/office/drawing/2014/main" id="{366F248E-C591-3620-B17A-6E8F55CFC3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71874" y="76119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5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544" fill="hold" grpId="0" nodeType="after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00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2024035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8" name="7 Imagen" descr="5659130034_7fc3dcfb8c_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2" y="0"/>
            <a:ext cx="1218557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8871564" y="84831"/>
            <a:ext cx="294667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2000" i="1" kern="100" dirty="0">
                <a:latin typeface="Papyrus" panose="03070502060502030205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r>
              <a:rPr lang="es-ES" sz="2000" i="1" kern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 una mujer que lo ama, ella lo ama enérgicamente, no sabe cómo o cuándo empezó a amarlo. Solo sabe que cada noche, al cerrar los ojos su imagen se refleja y la acompaña.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B0C14FD-DFF4-2E3D-FBAE-A589CCED3C2D}"/>
              </a:ext>
            </a:extLst>
          </p:cNvPr>
          <p:cNvSpPr txBox="1"/>
          <p:nvPr/>
        </p:nvSpPr>
        <p:spPr>
          <a:xfrm>
            <a:off x="8597272" y="2852297"/>
            <a:ext cx="349526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 día a día ella es la sombra que siempre lo acompaña, mirándolo desde la soledad, en el silencio confiesa su amor y entre susurros lo llama amor!</a:t>
            </a:r>
            <a:endParaRPr lang="es-ES" sz="2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n 1" descr="Imagen que contiene techo, interior, monitor, tabla&#10;&#10;El contenido generado por IA puede ser incorrecto.">
            <a:extLst>
              <a:ext uri="{FF2B5EF4-FFF2-40B4-BE49-F238E27FC236}">
                <a16:creationId xmlns:a16="http://schemas.microsoft.com/office/drawing/2014/main" id="{B2D0FF9D-D071-593B-E485-F0AC44882E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5061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0"/>
      <p:bldP spid="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egan-coffee-blog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1227220" y="1874981"/>
            <a:ext cx="288162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veces se siente como un amor tonto, un amor ventoso y otras veces como un amor mendigo. </a:t>
            </a:r>
            <a:endParaRPr lang="es-ES" sz="2000" i="1" kern="100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EDBB287-2363-4FF0-642D-18648E4BC491}"/>
              </a:ext>
            </a:extLst>
          </p:cNvPr>
          <p:cNvSpPr txBox="1"/>
          <p:nvPr/>
        </p:nvSpPr>
        <p:spPr>
          <a:xfrm>
            <a:off x="1039636" y="3312356"/>
            <a:ext cx="325679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¿Cuánto más debería hacer ella, para que su tonto amor vea que es ella, ella que lo ama, la que lo espera y en tiempos de guerra estará ahí para curar sus heridas, darle palabras de aliento, en el cual él pueda apoyarse y seguir avanzando?</a:t>
            </a:r>
            <a:endParaRPr lang="es-ES" sz="2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60D1689-43E9-39A7-C019-1EA321F29ACF}"/>
              </a:ext>
            </a:extLst>
          </p:cNvPr>
          <p:cNvSpPr/>
          <p:nvPr/>
        </p:nvSpPr>
        <p:spPr>
          <a:xfrm>
            <a:off x="12087225" y="0"/>
            <a:ext cx="104775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" name="Imagen 1" descr="Imagen que contiene techo, interior, monitor, tabla&#10;&#10;El contenido generado por IA puede ser incorrecto.">
            <a:extLst>
              <a:ext uri="{FF2B5EF4-FFF2-40B4-BE49-F238E27FC236}">
                <a16:creationId xmlns:a16="http://schemas.microsoft.com/office/drawing/2014/main" id="{B0F2627C-2CF0-D004-1F48-1A61D2AF0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32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77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53" presetClass="exit" presetSubtype="32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top_40_cinemagraphs_the_lip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25" y="0"/>
            <a:ext cx="12128575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9030512" y="178532"/>
            <a:ext cx="25016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tan tonto, que sigue buscándola, pues está tan ciego que sus ojos no alcanzar a verla. Y mientras que ella da un paso, él se aleja dos. Por ello teme que un día ya no pueda alcanzarlo.</a:t>
            </a:r>
            <a:endParaRPr lang="es-ES" sz="2000" i="1" dirty="0">
              <a:solidFill>
                <a:srgbClr val="55555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  <a:ea typeface="Calibri" panose="020F050202020403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AE710C4-D654-EC3E-9FB1-3FC09240986E}"/>
              </a:ext>
            </a:extLst>
          </p:cNvPr>
          <p:cNvSpPr txBox="1"/>
          <p:nvPr/>
        </p:nvSpPr>
        <p:spPr>
          <a:xfrm>
            <a:off x="8633029" y="3201593"/>
            <a:ext cx="3296653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Ella es tímida de personalidad, mientras que él es osado; ella ermitaña que se contagió del espíritu aventurero, puede que un día, su espíritu bohemio lo lleve hacia otro destino en el cual ella no estará más, o pueda que por alguna vez él la vea y no se marche de su lado.</a:t>
            </a:r>
            <a:endParaRPr lang="es-ES" sz="2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" name="Imagen 5" descr="Imagen que contiene techo, interior, monitor, tabla&#10;&#10;El contenido generado por IA puede ser incorrecto.">
            <a:extLst>
              <a:ext uri="{FF2B5EF4-FFF2-40B4-BE49-F238E27FC236}">
                <a16:creationId xmlns:a16="http://schemas.microsoft.com/office/drawing/2014/main" id="{B0280F1D-F047-9EDE-E6CA-76A625C7C4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615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9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grpId="1" nodeType="withEffect">
                                  <p:stCondLst>
                                    <p:cond delay="2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0"/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inemagraphs-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8275783" y="1133356"/>
            <a:ext cx="33661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puede pasar, desde un hasta siempre o un hasta nuca. Si solo supiera quien es ella, si la pudiera ver; sabría que es la misma de ayer, de hoy y de mañana. Con sus defectos y virtudes; con su ángel y su demonio; con su cielo y su infierno. 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8D4621F-99B0-761E-71D1-A70FDABBBF0D}"/>
              </a:ext>
            </a:extLst>
          </p:cNvPr>
          <p:cNvSpPr/>
          <p:nvPr/>
        </p:nvSpPr>
        <p:spPr>
          <a:xfrm>
            <a:off x="12091737" y="0"/>
            <a:ext cx="100263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A81583E-D467-0AA4-1BC3-D37F1D0BBAFF}"/>
              </a:ext>
            </a:extLst>
          </p:cNvPr>
          <p:cNvSpPr txBox="1"/>
          <p:nvPr/>
        </p:nvSpPr>
        <p:spPr>
          <a:xfrm>
            <a:off x="8064840" y="3875362"/>
            <a:ext cx="380198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i="1" kern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ella, la que está sentada a lado esperando la luz verde de un semáforo. Esperando una señal que le indique si debería avanzar, esperar o simplemente renunciar</a:t>
            </a:r>
            <a:br>
              <a:rPr lang="es-ES" sz="1800" i="1" kern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800" i="1" kern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esto él no lo sabe, no lo sabe porque es un tonto amor.</a:t>
            </a:r>
            <a:endParaRPr lang="es-ES" sz="1800" b="1" i="1" dirty="0">
              <a:solidFill>
                <a:srgbClr val="00B0F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  <a:ea typeface="Calibri" panose="020F0502020204030204" pitchFamily="34" charset="0"/>
            </a:endParaRPr>
          </a:p>
        </p:txBody>
      </p:sp>
      <p:sp>
        <p:nvSpPr>
          <p:cNvPr id="7" name="3 CuadroTexto">
            <a:extLst>
              <a:ext uri="{FF2B5EF4-FFF2-40B4-BE49-F238E27FC236}">
                <a16:creationId xmlns:a16="http://schemas.microsoft.com/office/drawing/2014/main" id="{F7DA6A2C-064E-B07E-FB54-D8E237CF8C8B}"/>
              </a:ext>
            </a:extLst>
          </p:cNvPr>
          <p:cNvSpPr txBox="1"/>
          <p:nvPr/>
        </p:nvSpPr>
        <p:spPr>
          <a:xfrm>
            <a:off x="8872607" y="5370701"/>
            <a:ext cx="1907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</a:rPr>
              <a:t>jrvg</a:t>
            </a:r>
            <a:endParaRPr lang="es-ES" sz="40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8" name="9 CuadroTexto">
            <a:extLst>
              <a:ext uri="{FF2B5EF4-FFF2-40B4-BE49-F238E27FC236}">
                <a16:creationId xmlns:a16="http://schemas.microsoft.com/office/drawing/2014/main" id="{7B75606E-C16F-CB59-A476-BA23E05235F5}"/>
              </a:ext>
            </a:extLst>
          </p:cNvPr>
          <p:cNvSpPr txBox="1"/>
          <p:nvPr/>
        </p:nvSpPr>
        <p:spPr>
          <a:xfrm>
            <a:off x="3720949" y="7155302"/>
            <a:ext cx="4665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AF0E4C2-7874-86F7-667B-05CF1562352C}"/>
              </a:ext>
            </a:extLst>
          </p:cNvPr>
          <p:cNvSpPr txBox="1"/>
          <p:nvPr/>
        </p:nvSpPr>
        <p:spPr>
          <a:xfrm>
            <a:off x="8563143" y="6260630"/>
            <a:ext cx="2526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jrvallea@outlook.es</a:t>
            </a:r>
            <a:endParaRPr lang="es-ES" sz="20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pic>
        <p:nvPicPr>
          <p:cNvPr id="10" name="Imagen 9" descr="Imagen que contiene techo, interior, monitor, tabla&#10;&#10;El contenido generado por IA puede ser incorrecto.">
            <a:extLst>
              <a:ext uri="{FF2B5EF4-FFF2-40B4-BE49-F238E27FC236}">
                <a16:creationId xmlns:a16="http://schemas.microsoft.com/office/drawing/2014/main" id="{B5894A60-2C93-D796-9EEC-3464BCA480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127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0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1" presetClass="exit" presetSubtype="0" fill="hold" grpId="1" nodeType="withEffect">
                                  <p:stCondLst>
                                    <p:cond delay="2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800"/>
                            </p:stCondLst>
                            <p:childTnLst>
                              <p:par>
                                <p:cTn id="4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23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73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E7F59EEC-C1DE-6196-CC6C-D6724735DF31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9E19DCD2-D747-B5DF-81C9-1201665CE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13E18ED-8899-2E6F-FD98-EC9C82529F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30F188A8-AA72-4FB8-7AF5-81D3E9B18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5CD8B36-5500-C0CA-B3CF-41C3063B3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FAE1E11-2F6E-1F1E-8134-930B81E876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68C40AA6-23BC-56CC-8CDB-8AB4DD49B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33A5D85-C5DE-CCA6-E3E8-09B6DD425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5B003E52-502D-EADB-0A57-03D58706C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E975A167-114D-0C86-2DA1-0D18DEEFA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C1FB45E7-0FF5-F066-C4D9-E13BDDA47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0E40FF4E-48F4-22E5-A8B3-37EE6DDDC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8AF36922-7820-8491-08A0-D6214C84A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1F37C2B2-AD1A-1133-2E00-D6B6921C7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1702ADC-335E-5168-3652-371E70D164D3}"/>
              </a:ext>
            </a:extLst>
          </p:cNvPr>
          <p:cNvSpPr txBox="1"/>
          <p:nvPr/>
        </p:nvSpPr>
        <p:spPr>
          <a:xfrm>
            <a:off x="240632" y="7084194"/>
            <a:ext cx="1665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48742936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409</Words>
  <Application>Microsoft Office PowerPoint</Application>
  <PresentationFormat>Panorámica</PresentationFormat>
  <Paragraphs>16</Paragraphs>
  <Slides>6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Kristen ITC</vt:lpstr>
      <vt:lpstr>Papyrus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Carta para un tonto amor</dc:title>
  <dc:subject>ppsx</dc:subject>
  <dc:creator>jrvallegomez@outlook.es</dc:creator>
  <cp:keywords>poesia</cp:keywords>
  <cp:lastModifiedBy>jose ruiz</cp:lastModifiedBy>
  <cp:revision>7</cp:revision>
  <dcterms:created xsi:type="dcterms:W3CDTF">2023-11-11T10:07:34Z</dcterms:created>
  <dcterms:modified xsi:type="dcterms:W3CDTF">2025-09-05T07:15:05Z</dcterms:modified>
</cp:coreProperties>
</file>