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65" r:id="rId3"/>
    <p:sldId id="270" r:id="rId4"/>
    <p:sldId id="256" r:id="rId5"/>
    <p:sldId id="269" r:id="rId6"/>
    <p:sldId id="268" r:id="rId7"/>
    <p:sldId id="267" r:id="rId8"/>
    <p:sldId id="266" r:id="rId9"/>
    <p:sldId id="257" r:id="rId10"/>
    <p:sldId id="264" r:id="rId11"/>
    <p:sldId id="263" r:id="rId12"/>
    <p:sldId id="262" r:id="rId13"/>
    <p:sldId id="261" r:id="rId14"/>
    <p:sldId id="258" r:id="rId15"/>
    <p:sldId id="260" r:id="rId16"/>
    <p:sldId id="259" r:id="rId17"/>
    <p:sldId id="271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cvVWKWk/oT70ziAbBFEzg" hashData="hyDq7d3oRMC+FfaNwosQqJs6IG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851" autoAdjust="0"/>
    <p:restoredTop sz="94660"/>
  </p:normalViewPr>
  <p:slideViewPr>
    <p:cSldViewPr>
      <p:cViewPr>
        <p:scale>
          <a:sx n="50" d="100"/>
          <a:sy n="50" d="100"/>
        </p:scale>
        <p:origin x="-678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5D39F-2EAF-4DF1-9483-8402B6C2F747}" type="datetimeFigureOut">
              <a:rPr lang="es-ES" smtClean="0"/>
              <a:pPr/>
              <a:t>29/09/2012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16C1B-F4DE-41FE-9FF9-732F8F2B0C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5D39F-2EAF-4DF1-9483-8402B6C2F747}" type="datetimeFigureOut">
              <a:rPr lang="es-ES" smtClean="0"/>
              <a:pPr/>
              <a:t>29/09/2012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16C1B-F4DE-41FE-9FF9-732F8F2B0C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5D39F-2EAF-4DF1-9483-8402B6C2F747}" type="datetimeFigureOut">
              <a:rPr lang="es-ES" smtClean="0"/>
              <a:pPr/>
              <a:t>29/09/2012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16C1B-F4DE-41FE-9FF9-732F8F2B0C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5D39F-2EAF-4DF1-9483-8402B6C2F747}" type="datetimeFigureOut">
              <a:rPr lang="es-ES" smtClean="0"/>
              <a:pPr/>
              <a:t>29/09/2012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16C1B-F4DE-41FE-9FF9-732F8F2B0C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5D39F-2EAF-4DF1-9483-8402B6C2F747}" type="datetimeFigureOut">
              <a:rPr lang="es-ES" smtClean="0"/>
              <a:pPr/>
              <a:t>29/09/2012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16C1B-F4DE-41FE-9FF9-732F8F2B0C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5D39F-2EAF-4DF1-9483-8402B6C2F747}" type="datetimeFigureOut">
              <a:rPr lang="es-ES" smtClean="0"/>
              <a:pPr/>
              <a:t>29/09/2012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16C1B-F4DE-41FE-9FF9-732F8F2B0C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5D39F-2EAF-4DF1-9483-8402B6C2F747}" type="datetimeFigureOut">
              <a:rPr lang="es-ES" smtClean="0"/>
              <a:pPr/>
              <a:t>29/09/2012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16C1B-F4DE-41FE-9FF9-732F8F2B0C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5D39F-2EAF-4DF1-9483-8402B6C2F747}" type="datetimeFigureOut">
              <a:rPr lang="es-ES" smtClean="0"/>
              <a:pPr/>
              <a:t>29/09/2012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16C1B-F4DE-41FE-9FF9-732F8F2B0C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5D39F-2EAF-4DF1-9483-8402B6C2F747}" type="datetimeFigureOut">
              <a:rPr lang="es-ES" smtClean="0"/>
              <a:pPr/>
              <a:t>29/09/2012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16C1B-F4DE-41FE-9FF9-732F8F2B0C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5D39F-2EAF-4DF1-9483-8402B6C2F747}" type="datetimeFigureOut">
              <a:rPr lang="es-ES" smtClean="0"/>
              <a:pPr/>
              <a:t>29/09/2012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16C1B-F4DE-41FE-9FF9-732F8F2B0C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5D39F-2EAF-4DF1-9483-8402B6C2F747}" type="datetimeFigureOut">
              <a:rPr lang="es-ES" smtClean="0"/>
              <a:pPr/>
              <a:t>29/09/2012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16C1B-F4DE-41FE-9FF9-732F8F2B0C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BEC177-4274-487B-B8E8-057C564CF17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85D39F-2EAF-4DF1-9483-8402B6C2F747}" type="datetimeFigureOut">
              <a:rPr lang="es-ES" smtClean="0"/>
              <a:pPr/>
              <a:t>29/09/2012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716C1B-F4DE-41FE-9FF9-732F8F2B0C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EC16678-5C7E-4A31-AEDB-1C5722C9FC8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gif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gif"/><Relationship Id="rId4" Type="http://schemas.openxmlformats.org/officeDocument/2006/relationships/image" Target="../media/image1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gif"/><Relationship Id="rId4" Type="http://schemas.openxmlformats.org/officeDocument/2006/relationships/image" Target="../media/image20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4.png"/><Relationship Id="rId7" Type="http://schemas.openxmlformats.org/officeDocument/2006/relationships/image" Target="../media/image3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3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yanamermai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285776"/>
            <a:ext cx="6072166" cy="6858000"/>
          </a:xfrm>
          <a:prstGeom prst="rect">
            <a:avLst/>
          </a:prstGeom>
        </p:spPr>
      </p:pic>
      <p:pic>
        <p:nvPicPr>
          <p:cNvPr id="15362" name="Picture 2" descr="http://www.reinodosgifs.net/mardegifs/ostra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5572140"/>
            <a:ext cx="1484695" cy="1033466"/>
          </a:xfrm>
          <a:prstGeom prst="rect">
            <a:avLst/>
          </a:prstGeom>
          <a:noFill/>
        </p:spPr>
      </p:pic>
      <p:sp>
        <p:nvSpPr>
          <p:cNvPr id="19" name="18 CuadroTexto"/>
          <p:cNvSpPr txBox="1"/>
          <p:nvPr/>
        </p:nvSpPr>
        <p:spPr>
          <a:xfrm>
            <a:off x="5715008" y="1643050"/>
            <a:ext cx="3302507" cy="34163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7200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latin typeface="Showcard Gothic" pitchFamily="82" charset="0"/>
              </a:rPr>
              <a:t>Canto</a:t>
            </a:r>
          </a:p>
          <a:p>
            <a:r>
              <a:rPr lang="es-ES" sz="7200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latin typeface="Showcard Gothic" pitchFamily="82" charset="0"/>
              </a:rPr>
              <a:t>     de </a:t>
            </a:r>
          </a:p>
          <a:p>
            <a:r>
              <a:rPr lang="es-ES" sz="7200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latin typeface="Showcard Gothic" pitchFamily="82" charset="0"/>
              </a:rPr>
              <a:t>Sirena</a:t>
            </a:r>
            <a:endParaRPr lang="es-ES" sz="7200" dirty="0">
              <a:ln>
                <a:solidFill>
                  <a:sysClr val="windowText" lastClr="000000"/>
                </a:solidFill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latin typeface="Showcard Gothic" pitchFamily="82" charset="0"/>
            </a:endParaRPr>
          </a:p>
        </p:txBody>
      </p:sp>
      <p:pic>
        <p:nvPicPr>
          <p:cNvPr id="34" name="33 Imagen" descr="signature_3.gif"/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772025" y="5867400"/>
            <a:ext cx="4371975" cy="990600"/>
          </a:xfrm>
          <a:prstGeom prst="rect">
            <a:avLst/>
          </a:prstGeom>
        </p:spPr>
      </p:pic>
    </p:spTree>
  </p:cSld>
  <p:clrMapOvr>
    <a:masterClrMapping/>
  </p:clrMapOvr>
  <p:transition spd="slow" advTm="24000">
    <p:sndAc>
      <p:stSnd loop="1">
        <p:snd r:embed="rId2" name="olas de m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repeatCount="indefinite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24mermai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380" y="1928802"/>
            <a:ext cx="3346499" cy="5786454"/>
          </a:xfrm>
          <a:prstGeom prst="rect">
            <a:avLst/>
          </a:prstGeom>
        </p:spPr>
      </p:pic>
      <p:pic>
        <p:nvPicPr>
          <p:cNvPr id="13324" name="Picture 12" descr="http://www.reinodosgifs.net/mardegifs/x_fish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57422" y="2786058"/>
            <a:ext cx="1905000" cy="952500"/>
          </a:xfrm>
          <a:prstGeom prst="rect">
            <a:avLst/>
          </a:prstGeom>
          <a:noFill/>
        </p:spPr>
      </p:pic>
      <p:pic>
        <p:nvPicPr>
          <p:cNvPr id="11" name="Picture 12" descr="http://www.reinodosgifs.net/mardegifs/x_fish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1000100" y="357166"/>
            <a:ext cx="1595462" cy="9525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214282" y="4214818"/>
            <a:ext cx="47149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He escuchado el canto de las </a:t>
            </a:r>
            <a:r>
              <a:rPr lang="es-ES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aguas,de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olas turbulentas que atrapan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repeatCount="200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6216 -0.28982 C -0.09323 -0.28982 0.12673 0.0706 0.12673 0.16226 C 0.12673 0.25439 0.07066 0.3287 0.00173 0.3287 C -0.06719 0.3287 -0.12327 0.25439 -0.12327 0.16226 C -0.1441 0.13263 -0.58438 0.05324 -0.58716 -0.03982 C -0.59358 -0.11528 -0.25521 -0.21551 -0.16216 -0.28982 Z " pathEditMode="relative" rAng="0" ptsTypes="ffffaf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" y="30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811d4d6c.png"/>
          <p:cNvPicPr>
            <a:picLocks noChangeAspect="1"/>
          </p:cNvPicPr>
          <p:nvPr/>
        </p:nvPicPr>
        <p:blipFill>
          <a:blip r:embed="rId3">
            <a:lum bright="10000" contrast="20000"/>
          </a:blip>
          <a:stretch>
            <a:fillRect/>
          </a:stretch>
        </p:blipFill>
        <p:spPr>
          <a:xfrm>
            <a:off x="3143240" y="159525"/>
            <a:ext cx="6000760" cy="6698475"/>
          </a:xfrm>
          <a:prstGeom prst="rect">
            <a:avLst/>
          </a:prstGeom>
        </p:spPr>
      </p:pic>
      <p:pic>
        <p:nvPicPr>
          <p:cNvPr id="14338" name="Picture 2" descr="http://www.reinodosgifs.net/mardegifs/x_fish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43307" y="5572140"/>
            <a:ext cx="1357322" cy="600076"/>
          </a:xfrm>
          <a:prstGeom prst="rect">
            <a:avLst/>
          </a:prstGeom>
          <a:noFill/>
        </p:spPr>
      </p:pic>
      <p:pic>
        <p:nvPicPr>
          <p:cNvPr id="8" name="Picture 2" descr="http://www.reinodosgifs.net/mardegifs/x_fish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1928794" y="2071678"/>
            <a:ext cx="1000132" cy="600076"/>
          </a:xfrm>
          <a:prstGeom prst="rect">
            <a:avLst/>
          </a:prstGeom>
          <a:noFill/>
        </p:spPr>
      </p:pic>
      <p:pic>
        <p:nvPicPr>
          <p:cNvPr id="4" name="Picture 2" descr="http://princesitairene1.webcindario.com/gifs-animados-animales-marinos-caballitos-mar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58016" y="0"/>
            <a:ext cx="1905000" cy="2381250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285720" y="4357694"/>
            <a:ext cx="524053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Me cuentan que una sirena suspira,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por el amor de un hombre que en sus 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sueños, sublime le ama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path" presetSubtype="0" repeatCount="200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9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8993 0 C -0.38993 0.04676 -0.32847 0.08264 -0.25347 0.08264 C -0.17622 0.08264 -0.11441 0.04676 -0.11441 0 C -0.11441 -0.04676 -0.05278 -0.08264 0.02448 -0.08264 C 0.09948 -0.08264 0.16128 -0.04676 0.16128 0 " pathEditMode="relative" rAng="0" ptsTypes="fffff">
                                      <p:cBhvr>
                                        <p:cTn id="12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9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6563 -3.33333E-6 C -0.26563 0.04676 -0.21806 0.08264 -0.16007 0.08264 C -0.10018 0.08264 -0.05226 0.04676 -0.05226 -3.33333E-6 C -0.05226 -0.04676 -0.00451 -0.08264 0.05521 -0.08264 C 0.11337 -0.08264 0.16129 -0.04676 0.16129 -3.33333E-6 " pathEditMode="relative" rAng="0" ptsTypes="fffff">
                                      <p:cBhvr>
                                        <p:cTn id="14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3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7fab422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661132">
            <a:off x="1684245" y="909154"/>
            <a:ext cx="7507410" cy="5574809"/>
          </a:xfrm>
          <a:prstGeom prst="rect">
            <a:avLst/>
          </a:prstGeom>
        </p:spPr>
      </p:pic>
      <p:pic>
        <p:nvPicPr>
          <p:cNvPr id="12290" name="Picture 2" descr="http://princesitairene1.webcindario.com/peces93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-295276"/>
            <a:ext cx="1905000" cy="590551"/>
          </a:xfrm>
          <a:prstGeom prst="rect">
            <a:avLst/>
          </a:prstGeom>
          <a:noFill/>
        </p:spPr>
      </p:pic>
      <p:pic>
        <p:nvPicPr>
          <p:cNvPr id="12292" name="Picture 4" descr="http://princesitairene1.webcindario.com/peces93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16" y="642918"/>
            <a:ext cx="1905000" cy="590551"/>
          </a:xfrm>
          <a:prstGeom prst="rect">
            <a:avLst/>
          </a:prstGeom>
          <a:noFill/>
        </p:spPr>
      </p:pic>
      <p:pic>
        <p:nvPicPr>
          <p:cNvPr id="12294" name="Picture 6" descr="http://princesitairene1.webcindario.com/peces93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86446" y="5786454"/>
            <a:ext cx="1905000" cy="590551"/>
          </a:xfrm>
          <a:prstGeom prst="rect">
            <a:avLst/>
          </a:prstGeom>
          <a:noFill/>
        </p:spPr>
      </p:pic>
      <p:pic>
        <p:nvPicPr>
          <p:cNvPr id="12296" name="Picture 8" descr="http://princesitairene1.webcindario.com/anil0005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71934" y="1928802"/>
            <a:ext cx="4524375" cy="657226"/>
          </a:xfrm>
          <a:prstGeom prst="rect">
            <a:avLst/>
          </a:prstGeom>
          <a:noFill/>
        </p:spPr>
      </p:pic>
      <p:pic>
        <p:nvPicPr>
          <p:cNvPr id="9" name="Picture 8" descr="http://princesitairene1.webcindario.com/anil0005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3071802" y="5857892"/>
            <a:ext cx="5476913" cy="657226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285720" y="714356"/>
            <a:ext cx="48574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Cantan las aguas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las olas no te engañan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 mi canto que pasea por la playa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3" presetClass="entr" presetSubtype="28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repeatCount="indefinite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ed68e4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4" y="0"/>
            <a:ext cx="4252197" cy="6858000"/>
          </a:xfrm>
          <a:prstGeom prst="rect">
            <a:avLst/>
          </a:prstGeom>
        </p:spPr>
      </p:pic>
      <p:pic>
        <p:nvPicPr>
          <p:cNvPr id="11266" name="Picture 2" descr="http://princesitairene1.webcindario.com/anil0007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00430" y="571480"/>
            <a:ext cx="4762500" cy="590551"/>
          </a:xfrm>
          <a:prstGeom prst="rect">
            <a:avLst/>
          </a:prstGeom>
          <a:noFill/>
        </p:spPr>
      </p:pic>
      <p:pic>
        <p:nvPicPr>
          <p:cNvPr id="11268" name="Picture 4" descr="http://princesitairene1.webcindario.com/anil0007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4643438" y="5357826"/>
            <a:ext cx="3857652" cy="590551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4643438" y="1571612"/>
            <a:ext cx="3857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soy bramido de la mar con 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guadaña que 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su amor ve truncado en la distancia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1ca5cc2 (1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460680">
            <a:off x="911967" y="605413"/>
            <a:ext cx="4792781" cy="6407083"/>
          </a:xfrm>
          <a:prstGeom prst="roundRect">
            <a:avLst/>
          </a:prstGeom>
        </p:spPr>
      </p:pic>
      <p:pic>
        <p:nvPicPr>
          <p:cNvPr id="10242" name="Picture 2" descr="Langosta-0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86625" y="5143512"/>
            <a:ext cx="1857375" cy="1238250"/>
          </a:xfrm>
          <a:prstGeom prst="rect">
            <a:avLst/>
          </a:prstGeom>
          <a:noFill/>
        </p:spPr>
      </p:pic>
      <p:pic>
        <p:nvPicPr>
          <p:cNvPr id="10244" name="Picture 4" descr="http://princesitairene1.webcindario.com/coelacanthR001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3429000"/>
            <a:ext cx="1143008" cy="678663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4500562" y="1643050"/>
            <a:ext cx="37694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Distancia que se hace pequeña en 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palabras ,que 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hoy destilan de tu sedienta alma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694ea0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6858000" cy="6858000"/>
          </a:xfrm>
          <a:prstGeom prst="rect">
            <a:avLst/>
          </a:prstGeom>
        </p:spPr>
      </p:pic>
      <p:pic>
        <p:nvPicPr>
          <p:cNvPr id="9218" name="Picture 2" descr="http://princesitairene1.webcindario.com/peces6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43174" y="5857892"/>
            <a:ext cx="4762500" cy="695325"/>
          </a:xfrm>
          <a:prstGeom prst="rect">
            <a:avLst/>
          </a:prstGeom>
          <a:noFill/>
        </p:spPr>
      </p:pic>
      <p:pic>
        <p:nvPicPr>
          <p:cNvPr id="9220" name="Picture 4" descr="http://princesitairene1.webcindario.com/anil0006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2143108" y="5357826"/>
            <a:ext cx="6143668" cy="47625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4143372" y="1500174"/>
            <a:ext cx="47149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pero los dioses ya escogieron tu </a:t>
            </a:r>
            <a:r>
              <a:rPr lang="es-ES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destino,tú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, de océanos ocultos, misteriosos, 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él, de tierras rústicas, lejanas… 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214338"/>
            <a:ext cx="9144000" cy="7072338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18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2084" y="767743"/>
            <a:ext cx="6719831" cy="5322513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572000" y="357166"/>
            <a:ext cx="439415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Yo, condenada a vivir en el mar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él, nacido para navegar,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pero ni los dioses, ni el destino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5788a7b.gif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0" y="500042"/>
            <a:ext cx="7000924" cy="5993597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14282" y="785794"/>
            <a:ext cx="35719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 el corazón del agua pueden mandar, y en la playa me desvelo soñando su mirar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tmermaid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14290"/>
            <a:ext cx="9144000" cy="6032205"/>
          </a:xfrm>
          <a:prstGeom prst="rect">
            <a:avLst/>
          </a:prstGeom>
        </p:spPr>
      </p:pic>
      <p:pic>
        <p:nvPicPr>
          <p:cNvPr id="6146" name="Picture 2" descr="gifs animaux marin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43372" y="0"/>
            <a:ext cx="5229983" cy="3643338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3214679" y="642918"/>
            <a:ext cx="45005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Sabiduría eterna, sirena de mil 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bondades, de 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fuente de tu amor salen brisas de dolor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ckymermai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6276" y="-285776"/>
            <a:ext cx="7747724" cy="5903766"/>
          </a:xfrm>
          <a:prstGeom prst="rect">
            <a:avLst/>
          </a:prstGeom>
        </p:spPr>
      </p:pic>
      <p:pic>
        <p:nvPicPr>
          <p:cNvPr id="5124" name="Picture 4" descr="gifs animales marino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2" y="4714884"/>
            <a:ext cx="1571611" cy="1571612"/>
          </a:xfrm>
          <a:prstGeom prst="rect">
            <a:avLst/>
          </a:prstGeom>
          <a:noFill/>
        </p:spPr>
      </p:pic>
      <p:pic>
        <p:nvPicPr>
          <p:cNvPr id="7" name="Picture 4" descr="gifs animales marino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857224" y="5000636"/>
            <a:ext cx="1562137" cy="1571612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0" y="214290"/>
            <a:ext cx="664637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Pero en tu corazón, esperanzas y sueños;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busca al marinero de mares azules,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bebe la luz de sus ojos y ama su corazón de oro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2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r>
              <a:rPr lang="es-ES" dirty="0" smtClean="0"/>
              <a:t>¡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a2aca8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6116" y="285728"/>
            <a:ext cx="5266444" cy="6086505"/>
          </a:xfrm>
          <a:prstGeom prst="rect">
            <a:avLst/>
          </a:prstGeom>
        </p:spPr>
      </p:pic>
      <p:pic>
        <p:nvPicPr>
          <p:cNvPr id="4108" name="Picture 12" descr="gifs animaux marin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00100" y="3429000"/>
            <a:ext cx="1847850" cy="857251"/>
          </a:xfrm>
          <a:prstGeom prst="rect">
            <a:avLst/>
          </a:prstGeom>
          <a:noFill/>
        </p:spPr>
      </p:pic>
      <p:pic>
        <p:nvPicPr>
          <p:cNvPr id="11" name="Picture 12" descr="gifs animaux marin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96150" y="785794"/>
            <a:ext cx="1847850" cy="857251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357158" y="5143512"/>
            <a:ext cx="50720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Poseidón me acompaña en este </a:t>
            </a:r>
            <a:r>
              <a:rPr lang="es-ES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desatino,el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mar y el destino me sabrán 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abrazar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2" presetClass="entr" presetSubtype="6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4084acb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71536" y="714356"/>
            <a:ext cx="6867525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214811" y="1142984"/>
            <a:ext cx="450059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Gracias por detenerte en mi calita serena y escuchar paciente el canto de esta sirena,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a su fiel marinero, anhela cada noche besar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285720" y="1714488"/>
            <a:ext cx="3888437" cy="47705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 escuchado el canto de las aguas,</a:t>
            </a:r>
            <a:b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olas turbulentas que atrapan,</a:t>
            </a:r>
            <a:b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cuentan que una sirena suspira,</a:t>
            </a:r>
            <a:b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el amor de un hombre que en sus </a:t>
            </a:r>
            <a:b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sueños, sublime le ama.</a:t>
            </a:r>
            <a:b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Cantan las aguas</a:t>
            </a:r>
            <a:b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las olas no te engañan</a:t>
            </a:r>
            <a:b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mi canto que pasea por la playa,</a:t>
            </a:r>
            <a:b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soy bramido de la mar con guadaña</a:t>
            </a:r>
            <a:b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su amor ve truncado en la distancia.</a:t>
            </a:r>
            <a:b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Distancia que se hace pequeña en palabras,</a:t>
            </a:r>
            <a:b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hoy destilan de tu sedienta alma,</a:t>
            </a:r>
            <a:b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los dioses ya escogieron tu destino,</a:t>
            </a:r>
            <a:b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tú, de océanos ocultos, misteriosos, </a:t>
            </a:r>
            <a:b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él, de tierras rústicas, lejanas… </a:t>
            </a:r>
            <a:b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1600" b="1" dirty="0" smtClean="0"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429124" y="1714488"/>
            <a:ext cx="4278031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Yo, condenada a vivir en el mar</a:t>
            </a:r>
            <a:b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él, nacido para navegar,</a:t>
            </a:r>
            <a:b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ni los dioses, ni el destino,</a:t>
            </a:r>
            <a:b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el corazón del agua pueden mandar,</a:t>
            </a:r>
            <a:b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en la playa me desvelo soñando su mirar.</a:t>
            </a:r>
            <a:b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Sabiduría eterna, sirena de mil bondades,</a:t>
            </a:r>
            <a:b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la fuente de tu amor salen brisas de dolor,</a:t>
            </a:r>
            <a:b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en tu corazón, esperanzas y sueños;</a:t>
            </a:r>
            <a:b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busca al marinero de mares azules,</a:t>
            </a:r>
            <a:b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bebe la luz de sus ojos y ama su corazón de oro.</a:t>
            </a:r>
            <a:b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Poseidón me acompaña en este desatino,</a:t>
            </a:r>
            <a:b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mar y el destino me sabrán abrazar,</a:t>
            </a:r>
            <a:b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gracias por detenerte en mi calita serena</a:t>
            </a:r>
            <a:b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escuchar paciente el canto de esta sirena,</a:t>
            </a:r>
            <a:b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a su fiel marinero, anhela cada noche besar.</a:t>
            </a:r>
            <a:endParaRPr lang="es-ES" sz="1600" dirty="0" smtClean="0"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1600" dirty="0" smtClean="0"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1600" dirty="0"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1214414" y="285728"/>
            <a:ext cx="7128875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6600" dirty="0" smtClean="0">
                <a:blipFill dpi="0" rotWithShape="1">
                  <a:blip r:embed="rId3"/>
                  <a:srcRect/>
                  <a:tile tx="0" ty="0" sx="100000" sy="100000" flip="none" algn="tl"/>
                </a:blipFill>
                <a:latin typeface="Showcard Gothic" pitchFamily="82" charset="0"/>
              </a:rPr>
              <a:t>Canto de Sirena</a:t>
            </a:r>
            <a:endParaRPr lang="es-ES" sz="6600" dirty="0">
              <a:blipFill dpi="0" rotWithShape="1">
                <a:blip r:embed="rId3"/>
                <a:srcRect/>
                <a:tile tx="0" ty="0" sx="100000" sy="100000" flip="none" algn="tl"/>
              </a:blipFill>
              <a:latin typeface="Showcard Gothic" pitchFamily="82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6500826" y="6215082"/>
            <a:ext cx="1951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 desconocido</a:t>
            </a:r>
            <a:endParaRPr lang="es-ES" dirty="0"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38psp08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628" y="214290"/>
            <a:ext cx="5177790" cy="6858000"/>
          </a:xfrm>
          <a:prstGeom prst="rect">
            <a:avLst/>
          </a:prstGeom>
        </p:spPr>
      </p:pic>
      <p:pic>
        <p:nvPicPr>
          <p:cNvPr id="11" name="10 Imagen" descr="d50581e4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57354" y="0"/>
            <a:ext cx="6643734" cy="5308556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642910" y="5857892"/>
            <a:ext cx="4786346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Harrington" pitchFamily="82" charset="0"/>
              </a:rPr>
              <a:t>Francisco del Olmo-Jazmín</a:t>
            </a:r>
            <a:endParaRPr lang="es-E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50" endPos="85000" dist="60007" dir="5400000" sy="-100000" algn="bl" rotWithShape="0"/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215</Words>
  <Application>Microsoft Office PowerPoint</Application>
  <PresentationFormat>Presentación en pantalla (4:3)</PresentationFormat>
  <Paragraphs>36</Paragraphs>
  <Slides>16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¡</vt:lpstr>
      <vt:lpstr>Diapositiva 13</vt:lpstr>
      <vt:lpstr>Diapositiva 14</vt:lpstr>
      <vt:lpstr>Diapositiva 15</vt:lpstr>
      <vt:lpstr>Diapositiva 16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40</cp:revision>
  <dcterms:created xsi:type="dcterms:W3CDTF">2012-09-29T02:28:41Z</dcterms:created>
  <dcterms:modified xsi:type="dcterms:W3CDTF">2012-09-29T18:54:13Z</dcterms:modified>
</cp:coreProperties>
</file>