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31"/>
  </p:notesMasterIdLst>
  <p:sldIdLst>
    <p:sldId id="256" r:id="rId3"/>
    <p:sldId id="284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2" r:id="rId29"/>
    <p:sldId id="285" r:id="rId30"/>
  </p:sldIdLst>
  <p:sldSz cx="9144000" cy="5143500" type="screen16x9"/>
  <p:notesSz cx="6858000" cy="9144000"/>
  <p:embeddedFontLst>
    <p:embeddedFont>
      <p:font typeface="Kristen ITC" panose="03050502040202030202" pitchFamily="66" charset="0"/>
      <p:regular r:id="rId32"/>
    </p:embeddedFont>
    <p:embeddedFont>
      <p:font typeface="Fiolex Girls" panose="020B0603050302020204" pitchFamily="34" charset="0"/>
      <p:regular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QKjs4RDpI2AXrBoBZdEzA==" hashData="vGv/BsHm7XQJn29Rmkxtkbauxx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DC3"/>
    <a:srgbClr val="E9D4C5"/>
    <a:srgbClr val="6481A0"/>
    <a:srgbClr val="445970"/>
    <a:srgbClr val="334253"/>
    <a:srgbClr val="4D4D51"/>
    <a:srgbClr val="3E3E42"/>
    <a:srgbClr val="3E423F"/>
    <a:srgbClr val="42443C"/>
    <a:srgbClr val="003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67" autoAdjust="0"/>
  </p:normalViewPr>
  <p:slideViewPr>
    <p:cSldViewPr>
      <p:cViewPr varScale="1">
        <p:scale>
          <a:sx n="70" d="100"/>
          <a:sy n="70" d="100"/>
        </p:scale>
        <p:origin x="-108" y="-112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2.fntdata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06580E-9229-4D50-9A04-A3632EAFC8AE}" type="datetimeFigureOut">
              <a:rPr lang="es-ES" smtClean="0"/>
              <a:pPr/>
              <a:t>04/06/2020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79C51B-D023-4B06-9F54-72748F59D916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1028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79C51B-D023-4B06-9F54-72748F59D916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68526-03FC-4E19-8F27-FF8C7286BC6D}" type="datetimeFigureOut">
              <a:rPr lang="es-ES" smtClean="0"/>
              <a:pPr/>
              <a:t>04/06/2020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3D13E-B99C-4071-A2D9-AFB538C6D8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68526-03FC-4E19-8F27-FF8C7286BC6D}" type="datetimeFigureOut">
              <a:rPr lang="es-ES" smtClean="0"/>
              <a:pPr/>
              <a:t>04/06/2020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3D13E-B99C-4071-A2D9-AFB538C6D8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68526-03FC-4E19-8F27-FF8C7286BC6D}" type="datetimeFigureOut">
              <a:rPr lang="es-ES" smtClean="0"/>
              <a:pPr/>
              <a:t>04/06/2020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3D13E-B99C-4071-A2D9-AFB538C6D8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68526-03FC-4E19-8F27-FF8C7286BC6D}" type="datetimeFigureOut">
              <a:rPr lang="es-ES" smtClean="0"/>
              <a:pPr/>
              <a:t>04/06/2020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3D13E-B99C-4071-A2D9-AFB538C6D8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68526-03FC-4E19-8F27-FF8C7286BC6D}" type="datetimeFigureOut">
              <a:rPr lang="es-ES" smtClean="0"/>
              <a:pPr/>
              <a:t>04/06/2020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3D13E-B99C-4071-A2D9-AFB538C6D8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68526-03FC-4E19-8F27-FF8C7286BC6D}" type="datetimeFigureOut">
              <a:rPr lang="es-ES" smtClean="0"/>
              <a:pPr/>
              <a:t>04/06/2020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3D13E-B99C-4071-A2D9-AFB538C6D8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68526-03FC-4E19-8F27-FF8C7286BC6D}" type="datetimeFigureOut">
              <a:rPr lang="es-ES" smtClean="0"/>
              <a:pPr/>
              <a:t>04/06/2020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3D13E-B99C-4071-A2D9-AFB538C6D8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68526-03FC-4E19-8F27-FF8C7286BC6D}" type="datetimeFigureOut">
              <a:rPr lang="es-ES" smtClean="0"/>
              <a:pPr/>
              <a:t>04/06/2020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3D13E-B99C-4071-A2D9-AFB538C6D8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68526-03FC-4E19-8F27-FF8C7286BC6D}" type="datetimeFigureOut">
              <a:rPr lang="es-ES" smtClean="0"/>
              <a:pPr/>
              <a:t>04/06/2020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3D13E-B99C-4071-A2D9-AFB538C6D8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68526-03FC-4E19-8F27-FF8C7286BC6D}" type="datetimeFigureOut">
              <a:rPr lang="es-ES" smtClean="0"/>
              <a:pPr/>
              <a:t>04/06/2020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3D13E-B99C-4071-A2D9-AFB538C6D8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68526-03FC-4E19-8F27-FF8C7286BC6D}" type="datetimeFigureOut">
              <a:rPr lang="es-ES" smtClean="0"/>
              <a:pPr/>
              <a:t>04/06/2020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3D13E-B99C-4071-A2D9-AFB538C6D80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CB668526-03FC-4E19-8F27-FF8C7286BC6D}" type="datetimeFigureOut">
              <a:rPr lang="es-ES" smtClean="0"/>
              <a:pPr/>
              <a:t>04/06/2020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C333D13E-B99C-4071-A2D9-AFB538C6D80D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11.gif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14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5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31.gif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.jpeg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5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40.jpeg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5.jpeg"/><Relationship Id="rId4" Type="http://schemas.openxmlformats.org/officeDocument/2006/relationships/image" Target="../media/image4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5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5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62.png"/><Relationship Id="rId4" Type="http://schemas.openxmlformats.org/officeDocument/2006/relationships/image" Target="../media/image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11.gif"/><Relationship Id="rId4" Type="http://schemas.openxmlformats.org/officeDocument/2006/relationships/image" Target="../media/image6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67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3.png"/><Relationship Id="rId18" Type="http://schemas.openxmlformats.org/officeDocument/2006/relationships/image" Target="../media/image7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9.png"/><Relationship Id="rId11" Type="http://schemas.openxmlformats.org/officeDocument/2006/relationships/image" Target="../media/image7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8.png"/><Relationship Id="rId9" Type="http://schemas.openxmlformats.org/officeDocument/2006/relationships/image" Target="../media/image7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E:\PPS  EXCLUSIVOS\- Canción de la noche sola\Imágenes\man-person-solo-wind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483518"/>
            <a:ext cx="4896544" cy="1887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000"/>
              </a:lnSpc>
            </a:pPr>
            <a:r>
              <a:rPr lang="es-ES" sz="72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Canción de </a:t>
            </a:r>
            <a:r>
              <a:rPr lang="es-ES" sz="72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</a:t>
            </a:r>
          </a:p>
          <a:p>
            <a:pPr>
              <a:lnSpc>
                <a:spcPts val="7000"/>
              </a:lnSpc>
            </a:pPr>
            <a:r>
              <a:rPr lang="es-ES" sz="72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     Noche </a:t>
            </a:r>
            <a:r>
              <a:rPr lang="es-ES" sz="7200" b="1" dirty="0">
                <a:ln>
                  <a:solidFill>
                    <a:schemeClr val="accent5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</a:t>
            </a:r>
            <a:r>
              <a:rPr lang="es-ES" sz="7200" b="1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ola</a:t>
            </a:r>
            <a:endParaRPr lang="es-ES" sz="7200" b="1" dirty="0">
              <a:ln>
                <a:solidFill>
                  <a:schemeClr val="accent5">
                    <a:lumMod val="75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6"/>
                <a:stretch>
                  <a:fillRect/>
                </a:stretch>
              </a:blipFill>
            </a:endParaRPr>
          </a:p>
        </p:txBody>
      </p:sp>
      <p:grpSp>
        <p:nvGrpSpPr>
          <p:cNvPr id="9" name="13 Grupo"/>
          <p:cNvGrpSpPr/>
          <p:nvPr/>
        </p:nvGrpSpPr>
        <p:grpSpPr>
          <a:xfrm flipV="1">
            <a:off x="4572000" y="0"/>
            <a:ext cx="4572000" cy="5143500"/>
            <a:chOff x="4932040" y="836712"/>
            <a:chExt cx="3816424" cy="5018546"/>
          </a:xfrm>
          <a:blipFill>
            <a:blip r:embed="rId5"/>
            <a:stretch>
              <a:fillRect/>
            </a:stretch>
          </a:blipFill>
        </p:grpSpPr>
        <p:sp>
          <p:nvSpPr>
            <p:cNvPr id="10" name="9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  <p:sp>
          <p:nvSpPr>
            <p:cNvPr id="11" name="10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2" name="11 Rectángulo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blipFill>
                <a:blip r:embed="rId6"/>
                <a:stretch>
                  <a:fillRect/>
                </a:stretch>
              </a:blipFill>
            </a:endParaRPr>
          </a:p>
        </p:txBody>
      </p:sp>
      <p:grpSp>
        <p:nvGrpSpPr>
          <p:cNvPr id="13" name="13 Grupo"/>
          <p:cNvGrpSpPr/>
          <p:nvPr/>
        </p:nvGrpSpPr>
        <p:grpSpPr>
          <a:xfrm flipH="1" flipV="1">
            <a:off x="0" y="0"/>
            <a:ext cx="4572000" cy="5143500"/>
            <a:chOff x="4932040" y="836712"/>
            <a:chExt cx="3816424" cy="5018546"/>
          </a:xfrm>
          <a:blipFill>
            <a:blip r:embed="rId5"/>
            <a:stretch>
              <a:fillRect/>
            </a:stretch>
          </a:blipFill>
        </p:grpSpPr>
        <p:sp>
          <p:nvSpPr>
            <p:cNvPr id="14" name="13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  <p:sp>
          <p:nvSpPr>
            <p:cNvPr id="15" name="14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>
                <a:blipFill>
                  <a:blip r:embed="rId6"/>
                  <a:stretch>
                    <a:fillRect/>
                  </a:stretch>
                </a:blipFill>
              </a:endParaRPr>
            </a:p>
          </p:txBody>
        </p:sp>
      </p:grp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>
    <p:sndAc>
      <p:stSnd>
        <p:snd r:embed="rId2" name="Mocedades   ♥¿Donde Estás Corazón♥editado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4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8" grpId="1" animBg="1"/>
      <p:bldP spid="12" grpId="0" animBg="1"/>
      <p:bldP spid="12" grpId="1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1885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E:\PPS  EXCLUSIVOS\- Canción de la noche sola\Imágenes\2 - un buen dia+PNG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Canción de la noche sola\Imágenes\10 cosas_que_ellos_consideran_mas_sexy_de_una_mujer_1565_980x5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32040" y="483518"/>
            <a:ext cx="3888432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Fue mía una </a:t>
            </a:r>
            <a:r>
              <a:rPr lang="es-ES" sz="5400" dirty="0" smtClean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noche Llegó de repente,</a:t>
            </a:r>
          </a:p>
          <a:p>
            <a:pPr algn="ctr">
              <a:lnSpc>
                <a:spcPts val="4500"/>
              </a:lnSpc>
            </a:pPr>
            <a:endParaRPr lang="es-ES" sz="5400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2051" name="Picture 3" descr="E:\PPS  EXCLUSIVOS\- Canción de la noche sola\Imágenes\2149a579-6557-41b2-8717-93a441344b03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5536" y="699542"/>
            <a:ext cx="504056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rgbClr val="0070C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</a:t>
            </a:r>
            <a:r>
              <a:rPr lang="es-ES" sz="5400" dirty="0" smtClean="0">
                <a:ln>
                  <a:solidFill>
                    <a:srgbClr val="0070C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5400" dirty="0">
                <a:ln>
                  <a:solidFill>
                    <a:srgbClr val="0070C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huyó como el viento, </a:t>
            </a:r>
            <a:r>
              <a:rPr lang="es-ES" sz="5400" dirty="0" smtClean="0">
                <a:ln>
                  <a:solidFill>
                    <a:srgbClr val="0070C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repentinamente.</a:t>
            </a:r>
            <a:endParaRPr lang="es-ES" sz="5400" dirty="0">
              <a:ln>
                <a:solidFill>
                  <a:srgbClr val="0070C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E:\PPS  EXCLUSIVOS\- Canción de la noche sola\Imágenes\5 - pareja-cama-k8mB-U406321816578iG-644x483@MujerHo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52120" y="339502"/>
            <a:ext cx="3312368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Alumna curiosa que aprendió el </a:t>
            </a:r>
            <a:r>
              <a:rPr lang="es-ES" sz="5400" dirty="0" smtClean="0">
                <a:ln>
                  <a:solidFill>
                    <a:schemeClr val="tx1">
                      <a:lumMod val="75000"/>
                      <a:lumOff val="2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placer.</a:t>
            </a:r>
            <a:endParaRPr lang="es-ES" sz="5400" dirty="0"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2052" name="Picture 4" descr="E:\PPS  EXCLUSIVOS\- Canción de la noche sola\Imágenes\6 - Buckland-Valley-sunset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555526"/>
            <a:ext cx="4039888" cy="6940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F</a:t>
            </a:r>
            <a:r>
              <a:rPr lang="es-ES" sz="54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ue </a:t>
            </a:r>
            <a:r>
              <a:rPr lang="es-ES" sz="5400" dirty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mía una </a:t>
            </a:r>
            <a:r>
              <a:rPr lang="es-ES" sz="54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noche,</a:t>
            </a:r>
            <a:endParaRPr lang="es-ES" sz="5400" dirty="0">
              <a:ln>
                <a:solidFill>
                  <a:schemeClr val="bg2">
                    <a:lumMod val="75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2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>
                <a:lumMod val="65000"/>
                <a:lumOff val="35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100000">
              <a:schemeClr val="tx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E:\PPS  EXCLUSIVOS\- Canción de la noche sola\Imágenes\7 - temprano-a2422476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450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14627" y="411510"/>
            <a:ext cx="4455067" cy="69403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chemeClr val="bg1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 la he vuelto a ver.</a:t>
            </a:r>
          </a:p>
        </p:txBody>
      </p:sp>
      <p:pic>
        <p:nvPicPr>
          <p:cNvPr id="24577" name="Picture 1" descr="E:\PPS  EXCLUSIVOS\- Canción de la noche sola\Imágenes\8 - frantsiia-bretan-more-skaly-kamni-priroda-peizazh-maiaki-sve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23928" y="411510"/>
            <a:ext cx="4014192" cy="127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Fue la noche sola de una sola estrella</a:t>
            </a:r>
            <a:r>
              <a:rPr lang="es-ES" sz="54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.</a:t>
            </a:r>
            <a:endParaRPr lang="es-ES" sz="5400" dirty="0">
              <a:ln>
                <a:solidFill>
                  <a:schemeClr val="bg2">
                    <a:lumMod val="50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7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 descr="E:\PPS  EXCLUSIVOS\- Canción de la noche sola\Imágenes\9 - zima-zakat-sneg-derevya-204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4700" y="17463"/>
            <a:ext cx="4559300" cy="512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1113"/>
            <a:ext cx="4583113" cy="513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PPS  EXCLUSIVOS\- Canción de la noche sola\Imágenes\10 - 4k-ultra-hd-background-national-park-mountains-slope-terrain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0"/>
            <a:ext cx="9153526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3928" y="339502"/>
            <a:ext cx="3960440" cy="1848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 smtClean="0">
                <a:ln>
                  <a:solidFill>
                    <a:srgbClr val="0070C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 </a:t>
            </a:r>
            <a:r>
              <a:rPr lang="es-ES" sz="5400" dirty="0">
                <a:ln>
                  <a:solidFill>
                    <a:srgbClr val="0070C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miro las nubes, después pienso en </a:t>
            </a:r>
            <a:r>
              <a:rPr lang="es-ES" sz="5400" dirty="0" smtClean="0">
                <a:ln>
                  <a:solidFill>
                    <a:srgbClr val="0070C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ella.</a:t>
            </a:r>
            <a:endParaRPr lang="es-ES" sz="5400" dirty="0">
              <a:ln>
                <a:solidFill>
                  <a:srgbClr val="0070C0"/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22531" name="Picture 3" descr="E:\PPS  EXCLUSIVOS\- Canción de la noche sola\Imágenes\11 - peizazh-utro-krasota-rassvet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907704" y="339502"/>
            <a:ext cx="4464496" cy="1848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rgbClr val="3E1F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Mi amor no la busca; mi amor no </a:t>
            </a:r>
            <a:r>
              <a:rPr lang="es-ES" sz="5400" dirty="0" smtClean="0">
                <a:ln>
                  <a:solidFill>
                    <a:srgbClr val="3E1F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</a:t>
            </a:r>
          </a:p>
          <a:p>
            <a:pPr algn="ctr">
              <a:lnSpc>
                <a:spcPts val="4500"/>
              </a:lnSpc>
            </a:pPr>
            <a:r>
              <a:rPr lang="es-ES" sz="5400" dirty="0" smtClean="0">
                <a:ln>
                  <a:solidFill>
                    <a:srgbClr val="3E1F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llama;</a:t>
            </a:r>
            <a:endParaRPr lang="es-ES" sz="5400" dirty="0">
              <a:ln>
                <a:solidFill>
                  <a:srgbClr val="3E1F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A6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19A1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48D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0770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E:\PPS  EXCLUSIVOS\- Canción de la noche sola\Imágenes\13563408_f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62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267494"/>
            <a:ext cx="4251932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rgbClr val="EFA003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</a:t>
            </a:r>
            <a:r>
              <a:rPr lang="es-ES" sz="5400" dirty="0" smtClean="0">
                <a:ln>
                  <a:solidFill>
                    <a:srgbClr val="EFA003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 </a:t>
            </a:r>
            <a:r>
              <a:rPr lang="es-ES" sz="5400" dirty="0">
                <a:ln>
                  <a:solidFill>
                    <a:srgbClr val="EFA003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flor desprendida no vuelve a la rama,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2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bg2">
                <a:lumMod val="10000"/>
              </a:schemeClr>
            </a:gs>
            <a:gs pos="100000">
              <a:schemeClr val="accent5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28124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:\PPS  EXCLUSIVOS\- Canción de la noche sola\Imágenes\13 - gory-skaly-buhta-voda-neb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3" y="1588"/>
            <a:ext cx="9120187" cy="514191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5976" y="483518"/>
            <a:ext cx="3888432" cy="127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rgbClr val="05408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</a:t>
            </a:r>
            <a:r>
              <a:rPr lang="es-ES" sz="5400" dirty="0" smtClean="0">
                <a:ln>
                  <a:solidFill>
                    <a:srgbClr val="05408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5400" dirty="0">
                <a:ln>
                  <a:solidFill>
                    <a:srgbClr val="05408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las ilusiones son como un espejo</a:t>
            </a:r>
          </a:p>
        </p:txBody>
      </p:sp>
      <p:pic>
        <p:nvPicPr>
          <p:cNvPr id="21507" name="Picture 3" descr="E:\PPS  EXCLUSIVOS\- Canción de la noche sola\Imágenes\14 - germaniia-utro-tuman-dervo-vecher-oblaka-skaly+p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9513" y="267494"/>
            <a:ext cx="4896543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rgbClr val="928E92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</a:t>
            </a:r>
            <a:r>
              <a:rPr lang="es-ES" sz="5400" dirty="0" smtClean="0">
                <a:ln>
                  <a:solidFill>
                    <a:srgbClr val="928E92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ue </a:t>
            </a:r>
            <a:r>
              <a:rPr lang="es-ES" sz="5400" dirty="0">
                <a:ln>
                  <a:solidFill>
                    <a:srgbClr val="928E92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cuando se empaña pierde su reflejo.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repeatCount="200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5">
                <a:lumMod val="50000"/>
              </a:schemeClr>
            </a:gs>
            <a:gs pos="100000">
              <a:schemeClr val="accent1">
                <a:lumMod val="7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 descr="E:\PPS  EXCLUSIVOS\- Canción de la noche sola\Imágenes\more-bereg-skaly-2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7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E:\PPS  EXCLUSIVOS\- Canción de la noche sola\Imágenes\young_couple_in_love_1920x1200_wallpaper_66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035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228184" y="483518"/>
            <a:ext cx="2664296" cy="2184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5400" dirty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Fue mía una noche, </a:t>
            </a:r>
            <a:r>
              <a:rPr lang="es-ES" sz="54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locamente</a:t>
            </a:r>
          </a:p>
          <a:p>
            <a:pPr algn="ctr">
              <a:lnSpc>
                <a:spcPts val="4000"/>
              </a:lnSpc>
            </a:pPr>
            <a:r>
              <a:rPr lang="es-ES" sz="54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5400" dirty="0">
                <a:ln>
                  <a:solidFill>
                    <a:schemeClr val="bg2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mía:</a:t>
            </a:r>
          </a:p>
        </p:txBody>
      </p:sp>
      <p:pic>
        <p:nvPicPr>
          <p:cNvPr id="19458" name="Picture 2" descr="E:\PPS  EXCLUSIVOS\- Canción de la noche sola\Imágenes\17 - more-zakat-nebo-skaly-poberezhe-kamni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2715766"/>
            <a:ext cx="2952327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Me </a:t>
            </a:r>
            <a:r>
              <a:rPr lang="es-ES" sz="5400" dirty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quema los labios </a:t>
            </a:r>
            <a:endParaRPr lang="es-ES" sz="5400" dirty="0" smtClean="0">
              <a:ln>
                <a:solidFill>
                  <a:schemeClr val="bg2">
                    <a:lumMod val="50000"/>
                  </a:schemeClr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  <a:p>
            <a:pPr algn="ctr">
              <a:lnSpc>
                <a:spcPts val="4500"/>
              </a:lnSpc>
            </a:pPr>
            <a:r>
              <a:rPr lang="es-ES" sz="54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su </a:t>
            </a:r>
            <a:r>
              <a:rPr lang="es-ES" sz="5400" dirty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sed todavía.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9525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1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054"/>
            </a:gs>
            <a:gs pos="50000">
              <a:schemeClr val="tx2">
                <a:lumMod val="20000"/>
                <a:lumOff val="80000"/>
              </a:schemeClr>
            </a:gs>
            <a:gs pos="100000">
              <a:srgbClr val="0070C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E:\PPS  EXCLUSIVOS\- Canción de la noche sola\Imágenes\18 - babochki-more-prostranstvo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699542"/>
            <a:ext cx="3853061" cy="1848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rgbClr val="005DA2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Bella como pocas, nunca fue más bella</a:t>
            </a:r>
          </a:p>
        </p:txBody>
      </p:sp>
      <p:pic>
        <p:nvPicPr>
          <p:cNvPr id="18435" name="Picture 3" descr="E:\PPS  EXCLUSIVOS\- Canción de la noche sola\Imágenes\pole-zelen-trava-tsvety-romashki-nebo-gorizont-den-noch-obla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201150" cy="515302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995936" y="411510"/>
            <a:ext cx="4536504" cy="127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rgbClr val="3F4D5F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</a:t>
            </a:r>
            <a:r>
              <a:rPr lang="es-ES" sz="5400" dirty="0" smtClean="0">
                <a:ln>
                  <a:solidFill>
                    <a:srgbClr val="3F4D5F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ue </a:t>
            </a:r>
            <a:r>
              <a:rPr lang="es-ES" sz="5400" dirty="0">
                <a:ln>
                  <a:solidFill>
                    <a:srgbClr val="3F4D5F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soñando el sueño de la noche aquella</a:t>
            </a:r>
            <a:r>
              <a:rPr lang="es-ES" sz="5400" dirty="0" smtClean="0">
                <a:ln>
                  <a:solidFill>
                    <a:srgbClr val="3F4D5F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.</a:t>
            </a:r>
            <a:endParaRPr lang="es-ES" sz="5400" dirty="0">
              <a:ln>
                <a:solidFill>
                  <a:srgbClr val="3F4D5F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9525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Canción de la noche sola\Imágenes\20 - thumb-1920-9336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flipH="1"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chemeClr val="tx2">
                <a:lumMod val="60000"/>
                <a:lumOff val="40000"/>
              </a:schemeClr>
            </a:gs>
            <a:gs pos="100000">
              <a:schemeClr val="tx2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5" name="Picture 5" descr="E:\PPS  EXCLUSIVOS\- Canción de la noche sola\Imágenes\21 - 27xk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51521" y="339502"/>
            <a:ext cx="3600400" cy="1823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Su amor de una noche sigue siendo mío:</a:t>
            </a:r>
          </a:p>
        </p:txBody>
      </p:sp>
      <p:pic>
        <p:nvPicPr>
          <p:cNvPr id="15363" name="Picture 3" descr="E:\PPS  EXCLUSIVOS\- Canción de la noche sola\Imágenes\22 - thumb-1920-123290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7" y="3507854"/>
            <a:ext cx="3960440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</a:t>
            </a:r>
            <a:r>
              <a:rPr lang="es-ES" sz="54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 </a:t>
            </a:r>
            <a:r>
              <a:rPr lang="es-ES" sz="5400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corriente pasa, pero queda el río;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repeatCount="2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1"/>
      <p:bldP spid="3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0000"/>
              </a:schemeClr>
            </a:gs>
            <a:gs pos="50000">
              <a:schemeClr val="tx2">
                <a:lumMod val="75000"/>
              </a:schemeClr>
            </a:gs>
            <a:gs pos="50000">
              <a:srgbClr val="0066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337" name="Picture 1" descr="E:\PPS  EXCLUSIVOS\- Canción de la noche sola\Imágenes\23 - thumb-1920-59548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23928" y="3579862"/>
            <a:ext cx="4824536" cy="127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rgbClr val="4CBF23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</a:t>
            </a:r>
            <a:r>
              <a:rPr lang="es-ES" sz="5400" dirty="0" smtClean="0">
                <a:ln>
                  <a:solidFill>
                    <a:srgbClr val="4CBF23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5400" dirty="0">
                <a:ln>
                  <a:solidFill>
                    <a:srgbClr val="4CBF23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si ella es la estrella de una noche sola,</a:t>
            </a:r>
          </a:p>
        </p:txBody>
      </p:sp>
      <p:pic>
        <p:nvPicPr>
          <p:cNvPr id="14340" name="Picture 4" descr="E:\PPS  EXCLUSIVOS\- Canción de la noche sola\Imágenes\24 - thumb-1920-86622+p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3813" y="0"/>
            <a:ext cx="916781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95936" y="411510"/>
            <a:ext cx="4695584" cy="127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rgbClr val="0070C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</a:t>
            </a:r>
            <a:r>
              <a:rPr lang="es-ES" sz="5400" dirty="0" smtClean="0">
                <a:ln>
                  <a:solidFill>
                    <a:srgbClr val="0070C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o </a:t>
            </a:r>
            <a:r>
              <a:rPr lang="es-ES" sz="5400" dirty="0">
                <a:ln>
                  <a:solidFill>
                    <a:srgbClr val="0070C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he sido en su playa la primera ola.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E:\PPS  EXCLUSIVOS\- Canción de la noche sola\Imágenes\thumb-1920-42283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8313" y="357190"/>
            <a:ext cx="8280400" cy="43743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042988" y="735808"/>
            <a:ext cx="7129462" cy="36718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547813" y="1113236"/>
            <a:ext cx="6119812" cy="29706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600"/>
                            </p:stCondLst>
                            <p:childTnLst>
                              <p:par>
                                <p:cTn id="20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16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16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C7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89" name="Picture 1" descr="E:\PPS  EXCLUSIVOS\- Canción de la noche sola\Imágenes\Depositphotos_1366382_l-2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3542164"/>
            <a:ext cx="3312368" cy="16013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800"/>
              </a:lnSpc>
            </a:pPr>
            <a:r>
              <a:rPr lang="es-ES" sz="5400" dirty="0">
                <a:ln>
                  <a:solidFill>
                    <a:schemeClr val="bg2">
                      <a:lumMod val="2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Amor de una noche que ignoró el hastío.</a:t>
            </a:r>
          </a:p>
        </p:txBody>
      </p:sp>
      <p:pic>
        <p:nvPicPr>
          <p:cNvPr id="12290" name="Picture 2" descr="E:\PPS  EXCLUSIVOS\- Canción de la noche sola\Imágenes\thumb-1920-76845+png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11760" y="267494"/>
            <a:ext cx="4392488" cy="127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rgbClr val="713605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Somos las distantes orillas de un río,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repeatCount="200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Canción de la noche sola\Imágenes\thumb-1920-6008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1707654"/>
            <a:ext cx="3960440" cy="127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rgbClr val="678034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</a:t>
            </a:r>
            <a:r>
              <a:rPr lang="es-ES" sz="5400" dirty="0" smtClean="0">
                <a:ln>
                  <a:solidFill>
                    <a:srgbClr val="678034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ntre </a:t>
            </a:r>
            <a:r>
              <a:rPr lang="es-ES" sz="5400" dirty="0">
                <a:ln>
                  <a:solidFill>
                    <a:srgbClr val="678034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las que cruza la corriente clara,</a:t>
            </a:r>
          </a:p>
        </p:txBody>
      </p:sp>
      <p:pic>
        <p:nvPicPr>
          <p:cNvPr id="11267" name="Picture 3" descr="E:\PPS  EXCLUSIVOS\- Canción de la noche sola\Imágenes\thumb-1920-101196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5976" y="267494"/>
            <a:ext cx="3960440" cy="11364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900"/>
              </a:lnSpc>
            </a:pPr>
            <a:r>
              <a:rPr lang="es-ES" sz="5400" dirty="0">
                <a:ln>
                  <a:solidFill>
                    <a:srgbClr val="405268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</a:t>
            </a:r>
            <a:r>
              <a:rPr lang="es-ES" sz="5400" dirty="0" smtClean="0">
                <a:ln>
                  <a:solidFill>
                    <a:srgbClr val="405268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5400" dirty="0">
                <a:ln>
                  <a:solidFill>
                    <a:srgbClr val="405268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el agua las une, pero las separa.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00000"/>
            </a:gs>
            <a:gs pos="50000">
              <a:schemeClr val="accent1">
                <a:lumMod val="60000"/>
                <a:lumOff val="40000"/>
              </a:schemeClr>
            </a:gs>
            <a:gs pos="50000">
              <a:srgbClr val="8000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E:\PPS  EXCLUSIVOS\- Canción de la noche sola\Imágenes\thumb-1920-774498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chemeClr val="tx2">
              <a:lumMod val="60000"/>
              <a:lumOff val="4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chemeClr val="tx2">
              <a:lumMod val="60000"/>
              <a:lumOff val="4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chemeClr val="tx2">
              <a:lumMod val="60000"/>
              <a:lumOff val="4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xtracto"/>
          <p:cNvSpPr/>
          <p:nvPr/>
        </p:nvSpPr>
        <p:spPr>
          <a:xfrm rot="5400000">
            <a:off x="-285750" y="285750"/>
            <a:ext cx="5143500" cy="4572000"/>
          </a:xfrm>
          <a:prstGeom prst="flowChartExtract">
            <a:avLst/>
          </a:prstGeom>
          <a:solidFill>
            <a:schemeClr val="tx2">
              <a:lumMod val="60000"/>
              <a:lumOff val="40000"/>
              <a:alpha val="4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9" dur="5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5000" fill="hold"/>
                                        <p:tgtEl>
                                          <p:spTgt spid="1024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587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7" name="Picture 1" descr="E:\PPS  EXCLUSIVOS\- Canción de la noche sola\Imágenes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3968" y="339502"/>
            <a:ext cx="4176464" cy="127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Amor de una noche: si vuelves un día,</a:t>
            </a:r>
          </a:p>
        </p:txBody>
      </p:sp>
      <p:pic>
        <p:nvPicPr>
          <p:cNvPr id="9218" name="Picture 2" descr="E:\PPS  EXCLUSIVOS\- Canción de la noche sola\Imágenes\32 - fotos-paisajes-nocturnos-10-600x400+png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83768" y="555526"/>
            <a:ext cx="4104456" cy="127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Ya </a:t>
            </a:r>
            <a:r>
              <a:rPr lang="es-ES" sz="5400" dirty="0">
                <a:ln>
                  <a:solidFill>
                    <a:schemeClr val="accent4">
                      <a:lumMod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 he de sentirte tan loca y tan mía.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Canción de la noche sola\Imágenes\Rubrik-Polaris-Night-Sky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508104" y="483518"/>
            <a:ext cx="3312367" cy="1848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Más que la tortura de una herida abierta,</a:t>
            </a:r>
          </a:p>
        </p:txBody>
      </p:sp>
      <p:pic>
        <p:nvPicPr>
          <p:cNvPr id="8196" name="Picture 4" descr="E:\PPS  EXCLUSIVOS\- Canción de la noche sola\Imágenes\Upside-Thinking-One-Person-Can-Make-a-Difference-blog-pic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9050" y="0"/>
            <a:ext cx="9163050" cy="51387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2643758"/>
            <a:ext cx="2952328" cy="21367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900"/>
              </a:lnSpc>
            </a:pPr>
            <a:r>
              <a:rPr lang="es-ES" sz="5400" dirty="0">
                <a:ln>
                  <a:solidFill>
                    <a:srgbClr val="947C9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</a:t>
            </a:r>
            <a:r>
              <a:rPr lang="es-ES" sz="5400" dirty="0" smtClean="0">
                <a:ln>
                  <a:solidFill>
                    <a:srgbClr val="947C9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i </a:t>
            </a:r>
            <a:r>
              <a:rPr lang="es-ES" sz="5400" dirty="0">
                <a:ln>
                  <a:solidFill>
                    <a:srgbClr val="947C91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amor ama el viento que cierra una puerta.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A89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Canción de la noche sola\Imágenes\2d-paisajes-noche-encanta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6350"/>
            <a:ext cx="9156700" cy="51577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  <p:sp>
        <p:nvSpPr>
          <p:cNvPr id="3" name="2 Marco"/>
          <p:cNvSpPr/>
          <p:nvPr/>
        </p:nvSpPr>
        <p:spPr>
          <a:xfrm>
            <a:off x="0" y="2571750"/>
            <a:ext cx="4572000" cy="2571750"/>
          </a:xfrm>
          <a:prstGeom prst="frame">
            <a:avLst>
              <a:gd name="adj1" fmla="val 30374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 flipV="1">
            <a:off x="0" y="0"/>
            <a:ext cx="4572000" cy="2643758"/>
          </a:xfrm>
          <a:prstGeom prst="frame">
            <a:avLst>
              <a:gd name="adj1" fmla="val 29189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 flipH="1">
            <a:off x="4572000" y="2571750"/>
            <a:ext cx="4572000" cy="2571750"/>
          </a:xfrm>
          <a:prstGeom prst="frame">
            <a:avLst>
              <a:gd name="adj1" fmla="val 29525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 flipH="1" flipV="1">
            <a:off x="4572000" y="0"/>
            <a:ext cx="4572000" cy="2643758"/>
          </a:xfrm>
          <a:prstGeom prst="frame">
            <a:avLst>
              <a:gd name="adj1" fmla="val 29316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xit" presetSubtype="10" fill="hold" grpId="2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xit" presetSubtype="5" fill="hold" grpId="2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5" fill="hold" grpId="2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2" nodeType="with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12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3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3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4" presetClass="entr" presetSubtype="3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5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Scale>
                                      <p:cBhvr>
                                        <p:cTn id="67" dur="5000" fill="hold"/>
                                        <p:tgtEl>
                                          <p:spTgt spid="71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8AF8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5" name="Picture 1" descr="E:\PPS  EXCLUSIVOS\- Canción de la noche sola\Imágenes\mi-corazon-vuelve-a-florecer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43808" y="195486"/>
            <a:ext cx="3168352" cy="1158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5400" dirty="0">
                <a:ln>
                  <a:solidFill>
                    <a:srgbClr val="800000"/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El amor florece tierra movediza,</a:t>
            </a:r>
          </a:p>
        </p:txBody>
      </p:sp>
      <p:pic>
        <p:nvPicPr>
          <p:cNvPr id="6146" name="Picture 2" descr="E:\PPS  EXCLUSIVOS\- Canción de la noche sola\Imágenes\ashes_stock_3_by_jennyraepip-d4vkk5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652120" y="339502"/>
            <a:ext cx="3240360" cy="1671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54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</a:t>
            </a:r>
            <a:r>
              <a:rPr lang="es-ES" sz="5400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54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 ley de la llama trocarse en cenizas.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repeatCount="200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9" presetClass="entr" presetSubtype="0" accel="10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" presetClass="entr" presetSubtype="5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Canción de la noche sola\Imágenes\38 - thumb-1920-76459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19672" y="267494"/>
            <a:ext cx="4680520" cy="127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chemeClr val="accent4">
                      <a:lumMod val="75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El amor que vuelve, siempre vuelve en vano,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9525"/>
            <a:ext cx="9144000" cy="512445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3" name="2 Rectángulo"/>
          <p:cNvSpPr/>
          <p:nvPr/>
        </p:nvSpPr>
        <p:spPr>
          <a:xfrm>
            <a:off x="5364088" y="411510"/>
            <a:ext cx="3460744" cy="18481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rgbClr val="3E1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</a:t>
            </a:r>
            <a:r>
              <a:rPr lang="es-ES" sz="5400" dirty="0" smtClean="0">
                <a:ln>
                  <a:solidFill>
                    <a:srgbClr val="3E1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sí </a:t>
            </a:r>
            <a:r>
              <a:rPr lang="es-ES" sz="5400" dirty="0">
                <a:ln>
                  <a:solidFill>
                    <a:srgbClr val="3E1F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como un ciego que tiende la mano.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5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50000"/>
              </a:schemeClr>
            </a:gs>
            <a:gs pos="50000">
              <a:srgbClr val="003600"/>
            </a:gs>
            <a:gs pos="50000">
              <a:srgbClr val="0036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Canción de la noche sola\Imágenes\40 - thumb-1920-863689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411510"/>
            <a:ext cx="4176464" cy="127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500"/>
              </a:lnSpc>
            </a:pPr>
            <a:r>
              <a:rPr lang="es-ES" sz="5400" dirty="0">
                <a:ln>
                  <a:solidFill>
                    <a:schemeClr val="accent1">
                      <a:lumMod val="75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Amor de una noche sin amanecer:</a:t>
            </a:r>
          </a:p>
        </p:txBody>
      </p:sp>
      <p:pic>
        <p:nvPicPr>
          <p:cNvPr id="5125" name="Picture 5" descr="E:\PPS  EXCLUSIVOS\- Canción de la noche sola\Imágenes\41 - thumb-1920-334966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49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419872" y="411510"/>
            <a:ext cx="3168352" cy="11239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900"/>
              </a:lnSpc>
            </a:pPr>
            <a:r>
              <a:rPr lang="es-ES" sz="4800" dirty="0" smtClean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¡Acaso </a:t>
            </a:r>
            <a:r>
              <a:rPr lang="es-ES" sz="4800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prefiero no volverte a ver!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50000">
              <a:schemeClr val="tx1">
                <a:lumMod val="85000"/>
                <a:lumOff val="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7" name="Picture 1" descr="E:\PPS  EXCLUSIVOS\- Canción de la noche sola\Imágenes\21historia_hombre_luna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DDC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E:\PPS  EXCLUSIVOS\- Canción de la noche sola\Imágenes\d3759e11a65e41ddd8d1e2c0978cfa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39752" y="1347614"/>
            <a:ext cx="2520280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Junio 2020</a:t>
            </a:r>
            <a:endParaRPr lang="es-ES" sz="4400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267744" y="1995686"/>
            <a:ext cx="3744416" cy="9900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Música :Mocedades</a:t>
            </a:r>
          </a:p>
          <a:p>
            <a:pPr>
              <a:lnSpc>
                <a:spcPts val="3500"/>
              </a:lnSpc>
            </a:pPr>
            <a:r>
              <a:rPr lang="es-ES" sz="44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Dónde estás corazón?</a:t>
            </a:r>
            <a:endParaRPr lang="es-ES" sz="4400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67744" y="3291830"/>
            <a:ext cx="4608512" cy="541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s-ES" sz="4400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Autor :José Ángel Buesa</a:t>
            </a:r>
            <a:endParaRPr lang="es-ES" sz="4400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452319" y="3219822"/>
            <a:ext cx="1224135" cy="1617236"/>
            <a:chOff x="6870334" y="2205038"/>
            <a:chExt cx="1841889" cy="1712950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870334" y="3429000"/>
              <a:ext cx="1754913" cy="4889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400" dirty="0">
                  <a:ln>
                    <a:solidFill>
                      <a:schemeClr val="tx1">
                        <a:lumMod val="50000"/>
                        <a:lumOff val="50000"/>
                      </a:schemeClr>
                    </a:solidFill>
                  </a:ln>
                  <a:blipFill>
                    <a:blip r:embed="rId3"/>
                    <a:stretch>
                      <a:fillRect/>
                    </a:stretch>
                  </a:blipFill>
                  <a:latin typeface="Fiolex Girls" pitchFamily="34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3" name="1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E9D4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E9D4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6481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6481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44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4459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06244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19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307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0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3" grpId="0" animBg="1"/>
      <p:bldP spid="14" grpId="0" animBg="1"/>
      <p:bldP spid="11" grpId="0" animBg="1"/>
      <p:bldP spid="12" grpId="0" animBg="1"/>
      <p:bldP spid="9" grpId="0" animBg="1"/>
      <p:bldP spid="10" grpId="0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1879</TotalTime>
  <Words>339</Words>
  <Application>Microsoft Office PowerPoint</Application>
  <PresentationFormat>Presentación en pantalla (16:9)</PresentationFormat>
  <Paragraphs>47</Paragraphs>
  <Slides>28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4" baseType="lpstr">
      <vt:lpstr>Arial</vt:lpstr>
      <vt:lpstr>Kristen ITC</vt:lpstr>
      <vt:lpstr>Fiolex Girls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26</cp:revision>
  <dcterms:created xsi:type="dcterms:W3CDTF">2020-05-14T16:21:01Z</dcterms:created>
  <dcterms:modified xsi:type="dcterms:W3CDTF">2020-06-04T17:41:36Z</dcterms:modified>
</cp:coreProperties>
</file>