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1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2" r:id="rId25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6"/>
    </p:embeddedFont>
    <p:embeddedFont>
      <p:font typeface="Fiolex Girls" panose="020B0603050302020204" pitchFamily="34" charset="0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oRwl4v79CbW+u0/POwpA==" hashData="tpWLkYuHMrfPhIdEu7FMppIPtCw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3C18"/>
    <a:srgbClr val="6600CC"/>
    <a:srgbClr val="9900FF"/>
    <a:srgbClr val="DBB425"/>
    <a:srgbClr val="CCA134"/>
    <a:srgbClr val="7A983E"/>
    <a:srgbClr val="85A644"/>
    <a:srgbClr val="88A945"/>
    <a:srgbClr val="678034"/>
    <a:srgbClr val="0DA3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92" autoAdjust="0"/>
  </p:normalViewPr>
  <p:slideViewPr>
    <p:cSldViewPr>
      <p:cViewPr varScale="1">
        <p:scale>
          <a:sx n="81" d="100"/>
          <a:sy n="81" d="100"/>
        </p:scale>
        <p:origin x="96" y="10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0D02B-6211-4E3B-8663-536EB774F1DC}" type="datetimeFigureOut">
              <a:rPr lang="es-ES" smtClean="0"/>
              <a:pPr/>
              <a:t>13/11/2024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4E4BB-228D-4864-A46E-B8513D5796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9A80D02B-6211-4E3B-8663-536EB774F1DC}" type="datetimeFigureOut">
              <a:rPr lang="es-ES" smtClean="0"/>
              <a:pPr/>
              <a:t>13/11/2024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0254E4BB-228D-4864-A46E-B8513D579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 descr="E:\PPS  EXCLUSIVOS\- Canción de la espera\Imágenes\25d62103eee5879eacc4f7c28d2618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3" descr="E:\PPS  EXCLUSIVOS\- Canción de la espera\Imágenes\titulo 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-164554"/>
            <a:ext cx="1603375" cy="1438275"/>
          </a:xfrm>
          <a:prstGeom prst="rect">
            <a:avLst/>
          </a:prstGeom>
          <a:noFill/>
        </p:spPr>
      </p:pic>
      <p:pic>
        <p:nvPicPr>
          <p:cNvPr id="1026" name="Picture 2" descr="E:\PPS  EXCLUSIVOS\- Canción de la espera\Imágenes\titulo 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-164554"/>
            <a:ext cx="3151187" cy="1438275"/>
          </a:xfrm>
          <a:prstGeom prst="rect">
            <a:avLst/>
          </a:prstGeom>
          <a:noFill/>
        </p:spPr>
      </p:pic>
      <p:pic>
        <p:nvPicPr>
          <p:cNvPr id="1028" name="Picture 4" descr="E:\PPS  EXCLUSIVOS\- Canción de la espera\Imágenes\titulo 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-236562"/>
            <a:ext cx="1743075" cy="1584176"/>
          </a:xfrm>
          <a:prstGeom prst="rect">
            <a:avLst/>
          </a:prstGeom>
          <a:noFill/>
        </p:spPr>
      </p:pic>
      <p:pic>
        <p:nvPicPr>
          <p:cNvPr id="1029" name="Picture 5" descr="E:\PPS  EXCLUSIVOS\- Canción de la espera\Imágenes\titulo 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78563" y="627534"/>
            <a:ext cx="2865437" cy="143827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Johannes Köhler - Love Without Limi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:\PPS  EXCLUSIVOS\- Canción de la espera\Imágenes\2 - 3f627a5cee54668e9f65ce62056b8e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pic>
        <p:nvPicPr>
          <p:cNvPr id="2057" name="Picture 9" descr="E:\PPS  EXCLUSIVOS\- Canción de la espera\Imágenes\2 - 3f627a5cee54668e9f65ce62056b8e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20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anción de la espera\Imágenes\tumblr_p1nnzw3kFj1szm930o1_1280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03848" y="1995686"/>
            <a:ext cx="5616624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Espero tu sonrisa y espero tu fragancia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por encima de todo,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3074" name="Picture 2" descr="E:\PPS  EXCLUSIVOS\- Canción de la espera\Imágenes\Norway_Lake_Boats_Milky_45610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987574"/>
            <a:ext cx="2736304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Del tiempo y la distancia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anción de la espera\Imágenes\Italy_Sea_Marinas_Ischia_Crag_Night_Street_lights_554928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627534"/>
            <a:ext cx="45365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Yo no sé desde dónde,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hacia donde,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ni cuándo regresarás</a:t>
            </a:r>
          </a:p>
        </p:txBody>
      </p:sp>
      <p:pic>
        <p:nvPicPr>
          <p:cNvPr id="4100" name="Picture 4" descr="E:\PPS  EXCLUSIVOS\- Canción de la espera\Imágenes\Sea_Island_Sky_Night_48025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3147814"/>
            <a:ext cx="352839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Sé sólo que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te estaré esperando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8A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:\PPS  EXCLUSIVOS\- Canción de la espera\Imágenes\Secret_Garden h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60" name="Picture 12" descr="E:\PPS  EXCLUSIVOS\- Canción de la espera\Imágenes\Secret_Garden h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Canción de la espera\Imágenes\ffa0590f6b08b95d0aef5ef9a39c8c6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131590"/>
            <a:ext cx="38164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lo alto del bosque y en lo hondo del lago,</a:t>
            </a:r>
          </a:p>
        </p:txBody>
      </p:sp>
      <p:pic>
        <p:nvPicPr>
          <p:cNvPr id="5125" name="Picture 5" descr="E:\Imágenes\paisajes\vsdT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7" y="627534"/>
            <a:ext cx="4320480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6600CC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el minuto alegre y en el  minuto aciago,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Canción de la espera\Imágenes\witch-6899534_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7" y="627534"/>
            <a:ext cx="2592287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la función pagana y en el sagrado rito,</a:t>
            </a:r>
          </a:p>
        </p:txBody>
      </p:sp>
      <p:pic>
        <p:nvPicPr>
          <p:cNvPr id="23554" name="Picture 2" descr="E:\PPS  EXCLUSIVOS\- Canción de la espera\Imágenes\11 - c92c2a4c0e6fcc0dabd97bd0e64ba7a-edita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363838"/>
            <a:ext cx="3732765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el limpio silencio y en el áspero grito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4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E:\PPS  EXCLUSIVOS\- Canción de la espera\Imágenes\12 - sunset-3325080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anción de la espera\Imágenes\Thailand_Tropics_Waterfalls_Stones_Ngao_district_549698_1280x8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3" y="627534"/>
            <a:ext cx="2592288" cy="2166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Allí donde es más fuerte la voz de la cascada,</a:t>
            </a:r>
          </a:p>
        </p:txBody>
      </p:sp>
      <p:pic>
        <p:nvPicPr>
          <p:cNvPr id="3075" name="Picture 3" descr="E:\PPS  EXCLUSIVOS\- Canción de la espera\Imágenes\14 - coast-7276345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3363838"/>
            <a:ext cx="4320480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latin typeface="Fiolex Girls" pitchFamily="34" charset="0"/>
              </a:rPr>
              <a:t>Allí donde está todo y allí donde no hay nada,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99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anción de la espera\Imágenes\lake-1802337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3579862"/>
            <a:ext cx="4104456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la pluma del ala y en el sol del ocaso,</a:t>
            </a:r>
          </a:p>
        </p:txBody>
      </p:sp>
      <p:pic>
        <p:nvPicPr>
          <p:cNvPr id="4099" name="Picture 3" descr="E:\PPS  EXCLUSIVOS\- Canción de la espera\Imágenes\16 - landscape-3127859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3526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483518"/>
            <a:ext cx="3888432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63500" dist="63500" dir="3000000" algn="ctr" rotWithShape="0">
                    <a:schemeClr val="tx1"/>
                  </a:outerShdw>
                </a:effectLst>
                <a:latin typeface="Fiolex Girls" pitchFamily="34" charset="0"/>
              </a:rPr>
              <a:t>Yo esperaré el sonido rítmico de tu paso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2">
                <a:lumMod val="40000"/>
                <a:lumOff val="60000"/>
              </a:schemeClr>
            </a:gs>
            <a:gs pos="49000">
              <a:schemeClr val="tx2">
                <a:lumMod val="60000"/>
                <a:lumOff val="4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Canción de la espera\Imágenes\Norway_Mountains_Lofoten_Sea_Reinebringen_Reine_581692_1280x7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419622"/>
            <a:ext cx="9144000" cy="1188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41962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6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B4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Canción de la espera\Imágenes\18 - Iceland_Mountains_Scenery_Sunrises_and_sunsets_616532_1280x7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267494"/>
            <a:ext cx="3888432" cy="2184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Comprendo que de mí ya se ría la gente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al ver cómo te espero desesperadamente.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3B9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A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25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D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:\PPS  EXCLUSIVOS\- Canción de la espera\Imágenes\Sea_Sky_Night_Clouds_Moon_Horizon_581718_1101x102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83518"/>
            <a:ext cx="4464496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Cuando todos los astros se apaguen en el cielo,</a:t>
            </a:r>
          </a:p>
        </p:txBody>
      </p:sp>
      <p:pic>
        <p:nvPicPr>
          <p:cNvPr id="38915" name="Picture 3" descr="E:\PPS  EXCLUSIVOS\- Canción de la espera\Imágenes\20 - paja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219822"/>
            <a:ext cx="4572000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25400" dir="5400000" algn="ctr" rotWithShape="0">
                    <a:srgbClr val="002B82"/>
                  </a:outerShdw>
                </a:effectLst>
                <a:latin typeface="Fiolex Girls" pitchFamily="34" charset="0"/>
              </a:rPr>
              <a:t>Cuando todos los pájaros paralicen el vuelo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25400" dir="5400000" algn="ctr" rotWithShape="0">
                    <a:srgbClr val="002B82"/>
                  </a:outerShdw>
                </a:effectLst>
                <a:latin typeface="Fiolex Girls" pitchFamily="34" charset="0"/>
              </a:rPr>
              <a:t>cansados de esperarte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Canción de la espera\Imágenes\qusTqCR.jpg.crdownloa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339502"/>
            <a:ext cx="5328591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Ese día lejano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yo te estaré esperando todavía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C9FF"/>
            </a:gs>
            <a:gs pos="59000">
              <a:srgbClr val="004800"/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Canción de la espera\Imágenes\22 - 7832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gradFill>
            <a:gsLst>
              <a:gs pos="0">
                <a:srgbClr val="2FC9FF"/>
              </a:gs>
              <a:gs pos="59000">
                <a:srgbClr val="004800"/>
              </a:gs>
              <a:gs pos="100000">
                <a:srgbClr val="0070C0"/>
              </a:gs>
            </a:gsLst>
            <a:lin ang="5400000" scaled="0"/>
          </a:gradFill>
          <a:ln>
            <a:solidFill>
              <a:srgbClr val="303C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gradFill>
            <a:gsLst>
              <a:gs pos="0">
                <a:srgbClr val="2FC9FF"/>
              </a:gs>
              <a:gs pos="59000">
                <a:srgbClr val="004800"/>
              </a:gs>
              <a:gs pos="100000">
                <a:srgbClr val="0070C0"/>
              </a:gs>
            </a:gsLst>
            <a:lin ang="5400000" scaled="0"/>
          </a:gradFill>
          <a:ln>
            <a:solidFill>
              <a:srgbClr val="303C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gradFill>
            <a:gsLst>
              <a:gs pos="0">
                <a:srgbClr val="2FC9FF"/>
              </a:gs>
              <a:gs pos="59000">
                <a:srgbClr val="004800"/>
              </a:gs>
              <a:gs pos="100000">
                <a:srgbClr val="0070C0"/>
              </a:gs>
            </a:gsLst>
            <a:lin ang="5400000" scaled="0"/>
          </a:gradFill>
          <a:ln>
            <a:solidFill>
              <a:srgbClr val="303C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gradFill>
            <a:gsLst>
              <a:gs pos="0">
                <a:srgbClr val="2FC9FF"/>
              </a:gs>
              <a:gs pos="59000">
                <a:srgbClr val="004800"/>
              </a:gs>
              <a:gs pos="100000">
                <a:srgbClr val="0070C0"/>
              </a:gs>
            </a:gsLst>
            <a:lin ang="5400000" scaled="0"/>
          </a:gradFill>
          <a:ln>
            <a:solidFill>
              <a:srgbClr val="303C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4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anción de la espera\Imágenes\23 - jgbFbW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139702"/>
            <a:ext cx="6248827" cy="11401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No importa: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aunque me digan todos que desvarío,</a:t>
            </a:r>
          </a:p>
        </p:txBody>
      </p:sp>
      <p:pic>
        <p:nvPicPr>
          <p:cNvPr id="2052" name="Picture 4" descr="E:\PPS  EXCLUSIVOS\- Canción de la espera\Imágenes\24 - landscape_wallpaper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411510"/>
            <a:ext cx="4680519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Yo te espero en las ondas musicales del río,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91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anción de la espera\Imágenes\25 - rLbDuM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419622"/>
            <a:ext cx="3960440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70C0"/>
                </a:solid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la nube que llega blanca de su trayecto,</a:t>
            </a:r>
          </a:p>
        </p:txBody>
      </p:sp>
      <p:pic>
        <p:nvPicPr>
          <p:cNvPr id="4099" name="Picture 3" descr="E:\PPS  EXCLUSIVOS\- Canción de la espera\Imágenes\Spain_Parks_Urkiola_48814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699542"/>
            <a:ext cx="3960440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latin typeface="Fiolex Girls" pitchFamily="34" charset="0"/>
              </a:rPr>
              <a:t>En el camino angosto y en al camino recto.,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BD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Canción de la espera\Imágenes\27 - 62611-landscape-nature-river-bridge-reflection-st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7A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Canción de la espera\Imágenes\27 - Spain_Coast_Sunrises_and_sunsets_Sea_Scenery_Playa_524392_1280x70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2067694"/>
            <a:ext cx="4464496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Niña, joven o anciana, sonriendo o llorando,</a:t>
            </a:r>
          </a:p>
        </p:txBody>
      </p:sp>
      <p:pic>
        <p:nvPicPr>
          <p:cNvPr id="3074" name="Picture 2" descr="E:\PPS  EXCLUSIVOS\- Canción de la espera\Imágenes\28 - Sunrises_and_sunsets_Mountains_Scenery_Trees_Grass_558880_1280x60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627534"/>
            <a:ext cx="3863557" cy="627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3300"/>
                </a:solid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el alba o la tarde</a:t>
            </a:r>
          </a:p>
        </p:txBody>
      </p:sp>
      <p:pic>
        <p:nvPicPr>
          <p:cNvPr id="3075" name="Picture 3" descr="E:\PPS  EXCLUSIVOS\- Canción de la espera\Imágenes\29 - sky-3389832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771800" y="4083918"/>
            <a:ext cx="4145686" cy="627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Yo te estaré esperando,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14DE1"/>
            </a:gs>
            <a:gs pos="59000">
              <a:srgbClr val="004800"/>
            </a:gs>
            <a:gs pos="100000">
              <a:srgbClr val="812E9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Canción de la espera\Imágenes\31 - high-resolution-landscape-hd-wallpaper-id-photograph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923678"/>
            <a:ext cx="5760640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 si me convenciera que ese ansiado día no habría de llegar,</a:t>
            </a:r>
          </a:p>
        </p:txBody>
      </p:sp>
      <p:pic>
        <p:nvPicPr>
          <p:cNvPr id="2055" name="Picture 7" descr="E:\PPS  EXCLUSIVOS\- Canción de la espera\Imágenes\32 - beach-1852945_1280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1923678"/>
            <a:ext cx="3770583" cy="627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Fiolex Girls" pitchFamily="34" charset="0"/>
              </a:rPr>
              <a:t>También te esperaría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anción de la espera\Imágenes\Tropics_Sea_Island_Palms_53902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1" name="10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0FC2CB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0FC2CB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0FC2CB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0DA3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C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A9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6780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979712" y="411510"/>
            <a:ext cx="31293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Noviembre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528" y="1419622"/>
            <a:ext cx="4730782" cy="1374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5000"/>
              </a:lnSpc>
            </a:pP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Música:Johannes</a:t>
            </a: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Köhler</a:t>
            </a:r>
            <a:endParaRPr lang="es-ES" sz="4800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Fiolex Girls" pitchFamily="34" charset="0"/>
            </a:endParaRPr>
          </a:p>
          <a:p>
            <a:pPr>
              <a:lnSpc>
                <a:spcPts val="5000"/>
              </a:lnSpc>
            </a:pP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  </a:t>
            </a: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Love</a:t>
            </a: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Without</a:t>
            </a: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Limits</a:t>
            </a: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528" y="3939902"/>
            <a:ext cx="50850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Autor: José Ángel </a:t>
            </a:r>
            <a:r>
              <a:rPr lang="es-ES" sz="4800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Buesa</a:t>
            </a: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 </a:t>
            </a:r>
          </a:p>
        </p:txBody>
      </p:sp>
      <p:grpSp>
        <p:nvGrpSpPr>
          <p:cNvPr id="8" name="19 Grupo"/>
          <p:cNvGrpSpPr/>
          <p:nvPr/>
        </p:nvGrpSpPr>
        <p:grpSpPr>
          <a:xfrm>
            <a:off x="7668344" y="3363838"/>
            <a:ext cx="1224136" cy="1521460"/>
            <a:chOff x="2920357" y="2728501"/>
            <a:chExt cx="1357938" cy="1252355"/>
          </a:xfrm>
        </p:grpSpPr>
        <p:sp>
          <p:nvSpPr>
            <p:cNvPr id="9" name="20 CuadroTexto"/>
            <p:cNvSpPr txBox="1"/>
            <p:nvPr/>
          </p:nvSpPr>
          <p:spPr>
            <a:xfrm>
              <a:off x="2920357" y="367684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50800" dist="50800" dir="5400000" algn="ctr" rotWithShape="0">
                      <a:schemeClr val="tx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728501"/>
              <a:ext cx="1038423" cy="1007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2" grpId="0"/>
      <p:bldP spid="3" grpId="0"/>
      <p:bldP spid="4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2023</TotalTime>
  <Words>297</Words>
  <Application>Microsoft Office PowerPoint</Application>
  <PresentationFormat>Presentación en pantalla (16:9)</PresentationFormat>
  <Paragraphs>41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Fiolex Girls</vt:lpstr>
      <vt:lpstr>ChopinScript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23</cp:revision>
  <dcterms:created xsi:type="dcterms:W3CDTF">2024-10-26T19:33:18Z</dcterms:created>
  <dcterms:modified xsi:type="dcterms:W3CDTF">2024-11-13T00:14:58Z</dcterms:modified>
</cp:coreProperties>
</file>