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+kscQsECR+OoNdvsMbmYA==" hashData="bdfVvV4oJPGMApBUfPxNNjZAe46wk1+k2qh/DuHCCnvfUUZbjM0TX4vSKSdq6Ef8zFxQ6SDvKGjx7auCKz5g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10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A217E1-77EC-40CC-9FD9-BD7FECF1D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EF0A168-EC11-411F-BEE2-2EBCC0BC8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8322FA-8065-4D2C-A5EA-498311FF9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87602DA-40EE-4ADC-97C0-4BFCAC08C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54CEC1-4DB4-4CA5-BA68-E8B07C209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2076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1E3C2-D317-48D6-A91D-3F6C639D0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2CBAAED-F928-4C0D-AEF2-C71AC82C6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4272917-B8E0-4B94-B7F6-B8A7F311E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839873-1094-4C5A-9B4C-9098B2EF7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A663039-508B-4828-AAA1-CF72FADE4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717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58828E-A411-4425-ABD6-214F7CB3F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7BAC5E4-BFF2-4E23-BC37-23CCE47759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3318F9-B91C-46BC-BA8F-6D3F41960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0C0325-B3AC-4EC0-8F64-2BB033539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44DEE8-6DF7-493A-A420-C4C1D0DF2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3961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11252B-B636-4DF3-A487-184BA5E31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11BAAAF-AF8B-48DD-86FA-862455C18D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86EA703-8AC2-4E5E-97C2-A947EF749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2EE2DE5-5DF7-4B78-9587-392989740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B4E0032-976E-4436-9F9A-587475C66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BDADD4-AAB6-4703-A349-6173C64D4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3904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B24866-708C-4B3E-B3BD-C37197BDD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AB351C8-E4CD-4958-A318-0672A1A6D5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B709D1-1D34-456E-A75E-C0FC5F1E9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7975FF5-EB20-41EA-ACB8-AB98DDBB39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5985D26-9C60-49AD-81B0-8617B1ABF5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72B4DB6-CB1C-4A17-914F-2B29C1566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0C49ACF-0F22-4F7F-9515-2A1D7C5A1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62D443B-9C93-4A4B-A83E-E0D465A35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637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0B859B-27D4-4A69-992A-5D95BD836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E1E8865-3C09-4553-AFCC-A439BE539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C9BF402-6B5C-48C3-9890-B8E4B731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354AF9F-8E9E-4AE0-B388-184606502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264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5FECBE1-C90A-4BFC-8AA4-A95EBF155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AD91FE1-AF9E-4884-92DB-A371BBC83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A039A0A-7C28-4629-9F75-7021F28BB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2298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DC86D1-F7A6-454B-9DE2-93BC122B3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75E13A-24C4-4913-BB8D-F22DF4C194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00D9ABB-DA5B-4FAE-B7CE-C7479642C2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D6EB67-AEFA-4FD9-A4E2-5C1B547CE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E27F014-9674-47FA-BC38-D280C78C7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7FE68A7-5CB7-42CC-A061-3A7D0C838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219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3D25C6-1C72-4F7D-90D7-08A815ACF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0215399-87F9-42C3-94F5-19BDD62504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690363F-6524-4F92-9B76-E15CD709A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B8C9BF3-F7FC-485B-B3C3-3DA3E82A7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1BDE4C-A9E3-499C-82A0-22A236F27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AEF3D4-644E-4615-A663-BC9BBD461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530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BEA658-EBA1-46E0-9EFD-9CF30E328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73890CD-DA86-441A-BA24-1FB8F06CB7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610349-7DB4-421E-9C66-4E03E11C2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BB3ACA-B160-4CFD-B692-1E7C6EBDB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615360-E418-427A-9C7E-7E41C6293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3131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987AE3-5832-4E64-8593-7E3FD1C30A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4EF7B57-43ED-4A57-B430-EF96679B1F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959935-B7C6-4CBF-AD32-74A3A3089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15F56A-E84C-4A6C-83DE-E31AFA0FB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83D6FA8-1DAA-452E-9666-668FD3F1B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8696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88CF1B-1420-4A92-48C1-BE7379FC3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363DAA2-E76B-D029-7CE5-40093170DF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B5DD92-D634-3843-AEE0-9FB2F7371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827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3F6BD24-85DC-437C-A2CD-69A21DC37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5E1043-9478-4519-B1CB-F33F82A38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DB621EB-5A73-4647-9C5C-62E7797358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A6A40-F01A-49DC-9F6D-B61497382AC8}" type="datetimeFigureOut">
              <a:rPr lang="es-ES" smtClean="0"/>
              <a:t>21/06/2024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287313-7749-4EA4-8259-7CEAFEF6E7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2B3780B-30A5-48D6-9251-2A569DD8DA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95B10-8D64-4093-B71F-A2BE48906C0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2775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35751CC-17BB-3DC9-8C4E-7D8626E658C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0048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gif"/><Relationship Id="rId3" Type="http://schemas.openxmlformats.org/officeDocument/2006/relationships/audio" Target="../media/media1.wav"/><Relationship Id="rId7" Type="http://schemas.openxmlformats.org/officeDocument/2006/relationships/image" Target="../media/image3.png"/><Relationship Id="rId12" Type="http://schemas.openxmlformats.org/officeDocument/2006/relationships/image" Target="../media/image8.jpg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11" Type="http://schemas.openxmlformats.org/officeDocument/2006/relationships/image" Target="../media/image7.gif"/><Relationship Id="rId5" Type="http://schemas.openxmlformats.org/officeDocument/2006/relationships/image" Target="../media/image1.gif"/><Relationship Id="rId10" Type="http://schemas.openxmlformats.org/officeDocument/2006/relationships/image" Target="../media/image6.jp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9" name="Text Box 27">
            <a:extLst>
              <a:ext uri="{FF2B5EF4-FFF2-40B4-BE49-F238E27FC236}">
                <a16:creationId xmlns:a16="http://schemas.microsoft.com/office/drawing/2014/main" id="{0D383E70-F77F-4071-806A-AE010A8C91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8251" y="6597651"/>
            <a:ext cx="3603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800"/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E049355-7DE8-46A4-B189-E78069F312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9" b="7529"/>
          <a:stretch/>
        </p:blipFill>
        <p:spPr>
          <a:xfrm>
            <a:off x="0" y="0"/>
            <a:ext cx="12191999" cy="6904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481EDE1A-B31F-49CD-983F-6E4151867DF0}"/>
              </a:ext>
            </a:extLst>
          </p:cNvPr>
          <p:cNvSpPr txBox="1"/>
          <p:nvPr/>
        </p:nvSpPr>
        <p:spPr>
          <a:xfrm>
            <a:off x="273377" y="206242"/>
            <a:ext cx="594522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s-ES" sz="5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Canción </a:t>
            </a:r>
          </a:p>
          <a:p>
            <a:pPr fontAlgn="base"/>
            <a:r>
              <a:rPr lang="es-ES" sz="5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             de </a:t>
            </a:r>
          </a:p>
          <a:p>
            <a:pPr fontAlgn="base"/>
            <a:r>
              <a:rPr lang="es-ES" sz="54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                Amor</a:t>
            </a:r>
          </a:p>
        </p:txBody>
      </p:sp>
      <p:pic>
        <p:nvPicPr>
          <p:cNvPr id="2" name="Chilling crew frozen time cortada(1) ojo ojo ojo muy buena TIZ TAZ TIZ TAZ">
            <a:hlinkClick r:id="" action="ppaction://media"/>
            <a:extLst>
              <a:ext uri="{FF2B5EF4-FFF2-40B4-BE49-F238E27FC236}">
                <a16:creationId xmlns:a16="http://schemas.microsoft.com/office/drawing/2014/main" id="{A2A2D753-B648-4C19-8B19-5B9031066B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77672" y="7255324"/>
            <a:ext cx="609600" cy="6096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38C5471-233B-3FEE-EAE0-550F207350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017C96F-D59A-9A0F-EC3F-0053D553797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8C64BE4-A896-2CFA-FF60-54144D3D954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F7E3774-CEC2-5DD5-6FB9-BFC19E5A03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D6BCD88-BD70-4BCC-A5B3-8084CB55B9D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6" y="-69274"/>
            <a:ext cx="12192000" cy="6927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65508700-4ABD-6AE6-1F2D-AE3921CF5214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8"/>
          <a:stretch/>
        </p:blipFill>
        <p:spPr>
          <a:xfrm>
            <a:off x="-12" y="1"/>
            <a:ext cx="12110496" cy="6811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20">
            <a:extLst>
              <a:ext uri="{FF2B5EF4-FFF2-40B4-BE49-F238E27FC236}">
                <a16:creationId xmlns:a16="http://schemas.microsoft.com/office/drawing/2014/main" id="{EE7503AC-4442-C663-A157-F8B03F126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50424" y="6788727"/>
            <a:ext cx="5411328" cy="12545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102775" tIns="0" rIns="79350" bIns="79350" anchor="ctr">
            <a:spAutoFit/>
          </a:bodyPr>
          <a:lstStyle/>
          <a:p>
            <a:pPr algn="ctr" fontAlgn="base">
              <a:spcAft>
                <a:spcPts val="1950"/>
              </a:spcAft>
            </a:pP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¿Cómo sujetar mi alma para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que no roce la tuya?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¿Cómo debo elevarla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hasta las otras cosas, sobre ti?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Quisiera cobijarla bajo cualquier objeto perdido,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en un rincón extraño y mudo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donde tu estremecimiento no pudiese esparcirse. Pero todo aquello que tocamos, tú y yo,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nos une, como un golpe de arco,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que una sola voz arranca de dos cuerdas.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¿En qué instrumento nos tensaron?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¿Y qué mano nos pulsa formando ese sonido?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¡Oh, dulce canto!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E847AA5-5F06-6626-CFBB-2D48085C115A}"/>
              </a:ext>
            </a:extLst>
          </p:cNvPr>
          <p:cNvSpPr txBox="1"/>
          <p:nvPr/>
        </p:nvSpPr>
        <p:spPr>
          <a:xfrm>
            <a:off x="9742372" y="5305251"/>
            <a:ext cx="21680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i="1" dirty="0" err="1">
                <a:solidFill>
                  <a:schemeClr val="bg1"/>
                </a:solidFill>
                <a:latin typeface="Bell MT" panose="02020503060305020303" pitchFamily="18" charset="0"/>
                <a:ea typeface="Microsoft JhengHei" panose="020B0604030504040204" pitchFamily="34" charset="-120"/>
              </a:rPr>
              <a:t>jrvg</a:t>
            </a:r>
            <a:endParaRPr lang="es-ES" sz="7200" i="1" dirty="0">
              <a:solidFill>
                <a:schemeClr val="bg1"/>
              </a:solidFill>
              <a:latin typeface="Bell MT" panose="02020503060305020303" pitchFamily="18" charset="0"/>
              <a:ea typeface="Microsoft JhengHei" panose="020B0604030504040204" pitchFamily="34" charset="-120"/>
            </a:endParaRPr>
          </a:p>
        </p:txBody>
      </p:sp>
      <p:sp>
        <p:nvSpPr>
          <p:cNvPr id="13" name="Text Box 32">
            <a:extLst>
              <a:ext uri="{FF2B5EF4-FFF2-40B4-BE49-F238E27FC236}">
                <a16:creationId xmlns:a16="http://schemas.microsoft.com/office/drawing/2014/main" id="{E0072480-5625-ACA1-D0EC-5224FA5325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5576" y="7118005"/>
            <a:ext cx="30241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200" b="1" i="1" dirty="0">
                <a:latin typeface="Microsoft JhengHei" panose="020B0604030504040204" pitchFamily="34" charset="-120"/>
              </a:rPr>
              <a:t>jrvallegomez@outlook.es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85"/>
                                      </p:to>
                                    </p:set>
                                    <p:animEffect filter="image" prLst="opacity: 0.85">
                                      <p:cBhvr rctx="IE">
                                        <p:cTn id="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xit" presetSubtype="0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64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85185E-6 L 0.00859 -2.82361 " pathEditMode="relative" rAng="0" ptsTypes="AA">
                                      <p:cBhvr>
                                        <p:cTn id="20" dur="14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" y="-1411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5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5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4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8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6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331080F7-DF6B-A775-65C5-BB8D6A92F905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AA9C9127-E655-9DC7-6236-66DFF354D9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419E180-04A3-4E49-7851-EEAAB4265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CDFC26F-A55E-FAB6-6C44-1031AE2F3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3B60843-390F-058B-68DE-2807BDDE83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BC6E66E-A452-6110-F28D-8F4949F77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186EFBB9-338F-51D3-E555-351EB7604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368D17F-CCFB-0E54-BA6E-7C4785017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84D010AF-5CE9-00C7-2AD9-AF5B05503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53A30DCB-E8B2-6D15-060C-FFEC549DC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7F1656B5-E254-F063-D44A-37F986014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E2BF5D31-6960-928C-5691-F3BA86A76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060BFB5F-BF96-E02B-16F0-F41F89223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E0B48ECA-4E42-530F-420B-86E61070E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C6B2C86-4015-BB20-2A68-78A725BF7500}"/>
              </a:ext>
            </a:extLst>
          </p:cNvPr>
          <p:cNvSpPr txBox="1"/>
          <p:nvPr/>
        </p:nvSpPr>
        <p:spPr>
          <a:xfrm>
            <a:off x="85060" y="7049386"/>
            <a:ext cx="102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6990025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157</Words>
  <Application>Microsoft Office PowerPoint</Application>
  <PresentationFormat>Panorámica</PresentationFormat>
  <Paragraphs>11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JhengHei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Canción de Amor......</dc:title>
  <dc:creator>jrvallegomez@outlook.es</dc:creator>
  <cp:keywords>poesia</cp:keywords>
  <cp:lastModifiedBy>jose ruiz</cp:lastModifiedBy>
  <cp:revision>13</cp:revision>
  <dcterms:created xsi:type="dcterms:W3CDTF">2023-03-27T12:28:50Z</dcterms:created>
  <dcterms:modified xsi:type="dcterms:W3CDTF">2024-06-21T09:34:55Z</dcterms:modified>
</cp:coreProperties>
</file>