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70" r:id="rId11"/>
    <p:sldId id="268" r:id="rId12"/>
    <p:sldId id="271" r:id="rId13"/>
    <p:sldId id="269" r:id="rId14"/>
    <p:sldId id="262" r:id="rId15"/>
    <p:sldId id="265" r:id="rId16"/>
    <p:sldId id="267" r:id="rId17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7C29"/>
    <a:srgbClr val="FF00FF"/>
    <a:srgbClr val="DBC7D9"/>
    <a:srgbClr val="CC99FF"/>
    <a:srgbClr val="9D13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91375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9309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4605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9052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064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0326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8191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430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4966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519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813599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771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64917-DEA2-44DF-9B78-5A629510DCF8}" type="datetimeFigureOut">
              <a:rPr lang="es-ES" smtClean="0"/>
              <a:t>20/11/2022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2C91E-5B08-495C-9C16-4D42DACBADF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0385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77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eg"/><Relationship Id="rId4" Type="http://schemas.openxmlformats.org/officeDocument/2006/relationships/image" Target="../media/image2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g"/><Relationship Id="rId5" Type="http://schemas.openxmlformats.org/officeDocument/2006/relationships/image" Target="../media/image48.jpeg"/><Relationship Id="rId4" Type="http://schemas.openxmlformats.org/officeDocument/2006/relationships/image" Target="../media/image4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74000">
              <a:srgbClr val="9D138D"/>
            </a:gs>
            <a:gs pos="83000">
              <a:srgbClr val="DBC7D9"/>
            </a:gs>
            <a:gs pos="100000">
              <a:srgbClr val="DBC7D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704975"/>
          </a:xfrm>
        </p:spPr>
        <p:txBody>
          <a:bodyPr>
            <a:normAutofit fontScale="90000"/>
          </a:bodyPr>
          <a:lstStyle/>
          <a:p>
            <a:r>
              <a:rPr lang="es-ES" b="1" i="1" u="sng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Bichi</a:t>
            </a:r>
            <a:r>
              <a:rPr lang="es-E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/>
            </a:r>
            <a:br>
              <a:rPr lang="es-E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es-ES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Mi nueva mejor amiga</a:t>
            </a:r>
            <a:endParaRPr lang="es-ES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795647" y="3087584"/>
            <a:ext cx="3158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 llegado a casa nuestra preciosa y pequeña </a:t>
            </a:r>
            <a:r>
              <a:rPr lang="es-ES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Bichi</a:t>
            </a:r>
            <a:r>
              <a:rPr lang="es-ES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 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039595" y="3087584"/>
            <a:ext cx="31825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Una pequeña chihuahua mestiza de dos </a:t>
            </a:r>
            <a:r>
              <a:rPr lang="es-ES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mesesitos</a:t>
            </a:r>
            <a:r>
              <a:rPr lang="es-ES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que nos ha robado el corazón a todos.</a:t>
            </a:r>
            <a:endParaRPr lang="es-ES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795647" y="6473309"/>
            <a:ext cx="10915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7030A0"/>
                </a:solidFill>
              </a:rPr>
              <a:t>Pincha sobre la imagen para reproducir el video, y una vez terminado haz </a:t>
            </a:r>
            <a:r>
              <a:rPr lang="es-ES" dirty="0" err="1" smtClean="0">
                <a:solidFill>
                  <a:srgbClr val="7030A0"/>
                </a:solidFill>
              </a:rPr>
              <a:t>click</a:t>
            </a:r>
            <a:r>
              <a:rPr lang="es-ES" dirty="0" smtClean="0">
                <a:solidFill>
                  <a:srgbClr val="7030A0"/>
                </a:solidFill>
              </a:rPr>
              <a:t> para cambiar de diapositiva </a:t>
            </a:r>
            <a:endParaRPr lang="es-ES" dirty="0">
              <a:solidFill>
                <a:srgbClr val="7030A0"/>
              </a:solidFill>
            </a:endParaRPr>
          </a:p>
        </p:txBody>
      </p:sp>
      <p:pic>
        <p:nvPicPr>
          <p:cNvPr id="3" name="Video de Yaiza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4688" end="829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 rot="5400000">
            <a:off x="4064000" y="2772771"/>
            <a:ext cx="4064000" cy="223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471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>
        <p14:vortex dir="r"/>
        <p:sndAc>
          <p:stSnd loop="1">
            <p:snd r:embed="rId4" name="TOY-STORY-HAY-UN-AMIGO-EN-MÍ-_CANCIÓN-ORIGINAL-EN-ESPAÑOL_SUBTITULADA(2).wav"/>
          </p:stSnd>
        </p:sndAc>
      </p:transition>
    </mc:Choice>
    <mc:Fallback>
      <p:transition spd="slow">
        <p:fade/>
        <p:sndAc>
          <p:stSnd loop="1">
            <p:snd r:embed="rId4" name="TOY-STORY-HAY-UN-AMIGO-EN-MÍ-_CANCIÓN-ORIGINAL-EN-ESPAÑOL_SUBTITULADA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2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2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D138D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289" b="23633"/>
          <a:stretch/>
        </p:blipFill>
        <p:spPr>
          <a:xfrm>
            <a:off x="317549" y="985652"/>
            <a:ext cx="3803189" cy="5142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673" y="425863"/>
            <a:ext cx="2104655" cy="280620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" t="9574" r="3226" b="14557"/>
          <a:stretch/>
        </p:blipFill>
        <p:spPr>
          <a:xfrm rot="16722832">
            <a:off x="8422695" y="2273171"/>
            <a:ext cx="3040082" cy="4085110"/>
          </a:xfrm>
          <a:prstGeom prst="ellipse">
            <a:avLst/>
          </a:prstGeom>
          <a:pattFill prst="pct40">
            <a:fgClr>
              <a:srgbClr val="9D138D"/>
            </a:fgClr>
            <a:bgClr>
              <a:schemeClr val="bg1"/>
            </a:bgClr>
          </a:pattFill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673" y="3755376"/>
            <a:ext cx="1906732" cy="2670493"/>
          </a:xfrm>
          <a:prstGeom prst="rect">
            <a:avLst/>
          </a:prstGeom>
        </p:spPr>
      </p:pic>
      <p:sp>
        <p:nvSpPr>
          <p:cNvPr id="10" name="CuadroTexto 9"/>
          <p:cNvSpPr txBox="1"/>
          <p:nvPr/>
        </p:nvSpPr>
        <p:spPr>
          <a:xfrm>
            <a:off x="8205849" y="641268"/>
            <a:ext cx="323008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600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 Bebé</a:t>
            </a:r>
            <a:endParaRPr lang="es-ES" sz="6600" b="1" i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5661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727" y="593766"/>
            <a:ext cx="2168483" cy="422167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50" b="11639"/>
          <a:stretch/>
        </p:blipFill>
        <p:spPr>
          <a:xfrm>
            <a:off x="4480131" y="3612243"/>
            <a:ext cx="3583214" cy="32457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3143" y="615868"/>
            <a:ext cx="3149682" cy="4199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/>
          <p:cNvSpPr txBox="1"/>
          <p:nvPr/>
        </p:nvSpPr>
        <p:spPr>
          <a:xfrm>
            <a:off x="3669475" y="748145"/>
            <a:ext cx="47976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8000" b="1" u="sng" dirty="0" smtClean="0">
                <a:solidFill>
                  <a:srgbClr val="FFC000"/>
                </a:solidFill>
                <a:latin typeface="Arial Rounded MT Bold" panose="020F0704030504030204" pitchFamily="34" charset="0"/>
              </a:rPr>
              <a:t>GUAU</a:t>
            </a:r>
            <a:endParaRPr lang="es-ES" sz="8000" b="1" u="sng" dirty="0">
              <a:solidFill>
                <a:srgbClr val="FFC0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27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19" b="-3983"/>
          <a:stretch/>
        </p:blipFill>
        <p:spPr>
          <a:xfrm>
            <a:off x="1021278" y="308758"/>
            <a:ext cx="3185804" cy="6329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05"/>
          <a:stretch/>
        </p:blipFill>
        <p:spPr>
          <a:xfrm>
            <a:off x="4730008" y="3503550"/>
            <a:ext cx="3302000" cy="3289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79" y="308758"/>
            <a:ext cx="3278642" cy="6121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CuadroTexto 1"/>
          <p:cNvSpPr txBox="1"/>
          <p:nvPr/>
        </p:nvSpPr>
        <p:spPr>
          <a:xfrm>
            <a:off x="4207082" y="614363"/>
            <a:ext cx="40225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7200" b="1" dirty="0" smtClean="0">
                <a:solidFill>
                  <a:srgbClr val="CC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juntas</a:t>
            </a:r>
            <a:endParaRPr lang="es-ES" sz="7200" b="1" dirty="0">
              <a:solidFill>
                <a:srgbClr val="CC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9745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DBC7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13" y="1300994"/>
            <a:ext cx="3454746" cy="46063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954" y="380008"/>
            <a:ext cx="2418112" cy="3224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868" y="3936547"/>
            <a:ext cx="2381250" cy="238125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113" y="786080"/>
            <a:ext cx="3814701" cy="5086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3825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138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407324"/>
            <a:ext cx="5189517" cy="726532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5189516" y="1305341"/>
            <a:ext cx="1719262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urlz MT" panose="04040404050702020202" pitchFamily="82" charset="0"/>
              </a:rPr>
              <a:t>B</a:t>
            </a:r>
          </a:p>
          <a:p>
            <a:pPr algn="ctr"/>
            <a:r>
              <a:rPr lang="es-E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urlz MT" panose="04040404050702020202" pitchFamily="82" charset="0"/>
              </a:rPr>
              <a:t>I</a:t>
            </a:r>
          </a:p>
          <a:p>
            <a:pPr algn="ctr"/>
            <a:r>
              <a:rPr lang="es-ES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urlz MT" panose="04040404050702020202" pitchFamily="82" charset="0"/>
              </a:rPr>
              <a:t>C</a:t>
            </a:r>
          </a:p>
          <a:p>
            <a:pPr algn="ctr"/>
            <a:r>
              <a:rPr lang="es-ES" sz="5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urlz MT" panose="04040404050702020202" pitchFamily="82" charset="0"/>
              </a:rPr>
              <a:t>H</a:t>
            </a:r>
          </a:p>
          <a:p>
            <a:pPr algn="ctr"/>
            <a:r>
              <a:rPr lang="es-ES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urlz MT" panose="04040404050702020202" pitchFamily="82" charset="0"/>
              </a:rPr>
              <a:t>I</a:t>
            </a:r>
            <a:endParaRPr lang="es-ES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Curlz MT" panose="040404040507020202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20586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013" y="256734"/>
            <a:ext cx="1699944" cy="204114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3154" y="1128155"/>
            <a:ext cx="2435926" cy="324790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4333" y="2028065"/>
            <a:ext cx="2695359" cy="2617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36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C7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" y="3657600"/>
            <a:ext cx="4267200" cy="305195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5" y="427511"/>
            <a:ext cx="4156364" cy="311727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66" y="1762250"/>
            <a:ext cx="2590800" cy="3238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624" y="427511"/>
            <a:ext cx="3673928" cy="489857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4400" y="4483183"/>
            <a:ext cx="2226376" cy="222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178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25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video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2090" end="8731.62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72011" y="1211263"/>
            <a:ext cx="2670175" cy="485486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673" y="2228849"/>
            <a:ext cx="1720521" cy="230028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77003" y="2228849"/>
            <a:ext cx="1811019" cy="2300287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114425" y="314325"/>
            <a:ext cx="104155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Puede ser tiernamente peligrosa</a:t>
            </a:r>
            <a:endParaRPr lang="es-ES" sz="48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1695449" y="6553199"/>
            <a:ext cx="8982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Pinchar sobre la foto para visualizar al peligroso can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4279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100000">
                <p:cTn id="26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8844">
            <a:off x="421981" y="470654"/>
            <a:ext cx="1758499" cy="2344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4088" y="275061"/>
            <a:ext cx="2047875" cy="2730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82" y="3005561"/>
            <a:ext cx="4505325" cy="33789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5" t="26250" r="7965" b="21666"/>
          <a:stretch/>
        </p:blipFill>
        <p:spPr>
          <a:xfrm>
            <a:off x="5084886" y="275061"/>
            <a:ext cx="3600450" cy="3571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9715" y="275062"/>
            <a:ext cx="2818004" cy="61094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195" y="4114799"/>
            <a:ext cx="2631831" cy="25561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50797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2285" y="3014663"/>
            <a:ext cx="2811067" cy="374808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71" y="365125"/>
            <a:ext cx="3446758" cy="4351338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6851" y="3109911"/>
            <a:ext cx="3548063" cy="354806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43"/>
          <a:stretch/>
        </p:blipFill>
        <p:spPr>
          <a:xfrm>
            <a:off x="8001000" y="46292"/>
            <a:ext cx="3962400" cy="296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47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>
            <a:alpha val="2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" t="12254"/>
          <a:stretch/>
        </p:blipFill>
        <p:spPr>
          <a:xfrm rot="20350169">
            <a:off x="565086" y="465972"/>
            <a:ext cx="2422177" cy="28534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5350" y="1036637"/>
            <a:ext cx="3048000" cy="4064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CuadroTexto 5"/>
          <p:cNvSpPr txBox="1"/>
          <p:nvPr/>
        </p:nvSpPr>
        <p:spPr>
          <a:xfrm>
            <a:off x="2057400" y="-46308"/>
            <a:ext cx="67008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Listas para ir de paseo</a:t>
            </a:r>
            <a:endParaRPr lang="es-ES" sz="6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901" y="3831677"/>
            <a:ext cx="2089547" cy="27860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25" y="2020339"/>
            <a:ext cx="3448050" cy="4597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233688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3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304" y="3722914"/>
            <a:ext cx="3752603" cy="281445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304" y="181099"/>
            <a:ext cx="3962400" cy="29718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506" y="1919261"/>
            <a:ext cx="5924283" cy="435609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188099" y="455692"/>
            <a:ext cx="56980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LLEGA LA NAVIDAD</a:t>
            </a:r>
            <a:endParaRPr lang="es-ES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6" t="12515" r="-613" b="6787"/>
          <a:stretch/>
        </p:blipFill>
        <p:spPr>
          <a:xfrm>
            <a:off x="6342959" y="2324618"/>
            <a:ext cx="2183524" cy="279659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87" y="250118"/>
            <a:ext cx="1669143" cy="1669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75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6347" y="391267"/>
            <a:ext cx="5814951" cy="43612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56" y="108109"/>
            <a:ext cx="4177838" cy="666676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5010" y="4562475"/>
            <a:ext cx="1990725" cy="2295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045" y="4714504"/>
            <a:ext cx="2354778" cy="23547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CuadroTexto 9"/>
          <p:cNvSpPr txBox="1"/>
          <p:nvPr/>
        </p:nvSpPr>
        <p:spPr>
          <a:xfrm>
            <a:off x="471056" y="108109"/>
            <a:ext cx="11720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FELIZ NAVIDAD A TODOS</a:t>
            </a:r>
            <a:endParaRPr lang="es-ES" sz="5400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567522" y="6100763"/>
            <a:ext cx="1375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u="sng" dirty="0" err="1" smtClean="0">
                <a:solidFill>
                  <a:srgbClr val="FFFF00"/>
                </a:solidFill>
              </a:rPr>
              <a:t>Yaizuke</a:t>
            </a:r>
            <a:endParaRPr lang="es-ES" b="1" u="sng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94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>
                <a:solidFill>
                  <a:srgbClr val="40F903"/>
                </a:solidFill>
                <a:latin typeface="Kristen ITC" panose="03050502040202030202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506012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111</Words>
  <Application>Microsoft Office PowerPoint</Application>
  <PresentationFormat>Panorámica</PresentationFormat>
  <Paragraphs>21</Paragraphs>
  <Slides>15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5" baseType="lpstr">
      <vt:lpstr>Algerian</vt:lpstr>
      <vt:lpstr>Arial</vt:lpstr>
      <vt:lpstr>Arial Rounded MT Bold</vt:lpstr>
      <vt:lpstr>Calibri</vt:lpstr>
      <vt:lpstr>Calibri Light</vt:lpstr>
      <vt:lpstr>Comic Sans MS</vt:lpstr>
      <vt:lpstr>Curlz MT</vt:lpstr>
      <vt:lpstr>Kristen ITC</vt:lpstr>
      <vt:lpstr>Tema de Office</vt:lpstr>
      <vt:lpstr>Diseño predeterminado</vt:lpstr>
      <vt:lpstr>Bichi Mi nueva mejor amiga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Bichi Mi nueva mejor amiga</dc:title>
  <dc:creator>AnaMiniW</dc:creator>
  <cp:lastModifiedBy>AnaMiniW</cp:lastModifiedBy>
  <cp:revision>32</cp:revision>
  <dcterms:created xsi:type="dcterms:W3CDTF">2022-10-23T16:10:57Z</dcterms:created>
  <dcterms:modified xsi:type="dcterms:W3CDTF">2022-11-20T18:45:32Z</dcterms:modified>
</cp:coreProperties>
</file>