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</p:sldIdLst>
  <p:sldSz cx="9144000" cy="5143500" type="screen16x9"/>
  <p:notesSz cx="6858000" cy="9144000"/>
  <p:embeddedFontLst>
    <p:embeddedFont>
      <p:font typeface="Brock Script" panose="02000507020000020002" pitchFamily="2" charset="0"/>
      <p:regular r:id="rId34"/>
    </p:embeddedFont>
    <p:embeddedFont>
      <p:font typeface="Kristen ITC" panose="03050502040202030202" pitchFamily="66" charset="0"/>
      <p:regular r:id="rId35"/>
    </p:embeddedFont>
    <p:embeddedFont>
      <p:font typeface="Fiolex Girls" panose="020B0603050302020204" pitchFamily="34" charset="0"/>
      <p:regular r:id="rId36"/>
    </p:embeddedFont>
    <p:embeddedFont>
      <p:font typeface="Calibri" panose="020F0502020204030204" pitchFamily="34" charset="0"/>
      <p:regular r:id="rId37"/>
      <p:bold r:id="rId38"/>
      <p:italic r:id="rId39"/>
      <p:boldItalic r:id="rId40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OoZ3Zcayli0ci5ifksnvA==" hashData="8itxkuaFekvEBd2ACJmxQXp3EG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8B9B"/>
    <a:srgbClr val="FD778A"/>
    <a:srgbClr val="302D2C"/>
    <a:srgbClr val="3A2C22"/>
    <a:srgbClr val="0D1D31"/>
    <a:srgbClr val="A38A75"/>
    <a:srgbClr val="916CC2"/>
    <a:srgbClr val="343F21"/>
    <a:srgbClr val="330462"/>
    <a:srgbClr val="99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764" autoAdjust="0"/>
  </p:normalViewPr>
  <p:slideViewPr>
    <p:cSldViewPr>
      <p:cViewPr varScale="1">
        <p:scale>
          <a:sx n="58" d="100"/>
          <a:sy n="58" d="100"/>
        </p:scale>
        <p:origin x="-96" y="-145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6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1.fntdata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5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3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2.fntdata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59BB8-9286-4505-B136-F239A621D34B}" type="datetimeFigureOut">
              <a:rPr lang="es-ES" smtClean="0"/>
              <a:pPr/>
              <a:t>15/02/2021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C04E-B730-4425-945C-24CAF6B356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59BB8-9286-4505-B136-F239A621D34B}" type="datetimeFigureOut">
              <a:rPr lang="es-ES" smtClean="0"/>
              <a:pPr/>
              <a:t>15/02/2021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C04E-B730-4425-945C-24CAF6B356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59BB8-9286-4505-B136-F239A621D34B}" type="datetimeFigureOut">
              <a:rPr lang="es-ES" smtClean="0"/>
              <a:pPr/>
              <a:t>15/02/2021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C04E-B730-4425-945C-24CAF6B356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59BB8-9286-4505-B136-F239A621D34B}" type="datetimeFigureOut">
              <a:rPr lang="es-ES" smtClean="0"/>
              <a:pPr/>
              <a:t>15/02/2021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C04E-B730-4425-945C-24CAF6B356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59BB8-9286-4505-B136-F239A621D34B}" type="datetimeFigureOut">
              <a:rPr lang="es-ES" smtClean="0"/>
              <a:pPr/>
              <a:t>15/02/2021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C04E-B730-4425-945C-24CAF6B356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59BB8-9286-4505-B136-F239A621D34B}" type="datetimeFigureOut">
              <a:rPr lang="es-ES" smtClean="0"/>
              <a:pPr/>
              <a:t>15/02/2021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C04E-B730-4425-945C-24CAF6B356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59BB8-9286-4505-B136-F239A621D34B}" type="datetimeFigureOut">
              <a:rPr lang="es-ES" smtClean="0"/>
              <a:pPr/>
              <a:t>15/02/2021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C04E-B730-4425-945C-24CAF6B356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59BB8-9286-4505-B136-F239A621D34B}" type="datetimeFigureOut">
              <a:rPr lang="es-ES" smtClean="0"/>
              <a:pPr/>
              <a:t>15/02/2021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C04E-B730-4425-945C-24CAF6B356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59BB8-9286-4505-B136-F239A621D34B}" type="datetimeFigureOut">
              <a:rPr lang="es-ES" smtClean="0"/>
              <a:pPr/>
              <a:t>15/02/2021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C04E-B730-4425-945C-24CAF6B356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59BB8-9286-4505-B136-F239A621D34B}" type="datetimeFigureOut">
              <a:rPr lang="es-ES" smtClean="0"/>
              <a:pPr/>
              <a:t>15/02/2021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C04E-B730-4425-945C-24CAF6B356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59BB8-9286-4505-B136-F239A621D34B}" type="datetimeFigureOut">
              <a:rPr lang="es-ES" smtClean="0"/>
              <a:pPr/>
              <a:t>15/02/2021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C04E-B730-4425-945C-24CAF6B356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059BB8-9286-4505-B136-F239A621D34B}" type="datetimeFigureOut">
              <a:rPr lang="es-ES" smtClean="0"/>
              <a:pPr/>
              <a:t>15/02/2021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4C04E-B730-4425-945C-24CAF6B356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4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69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Besos\Imágenes\1 - 64e30ea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72200" y="562759"/>
            <a:ext cx="2232248" cy="458074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ts val="7000"/>
              </a:lnSpc>
            </a:pPr>
            <a:r>
              <a:rPr lang="es-ES" sz="80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6B7B57">
                      <a:alpha val="40000"/>
                    </a:srgbClr>
                  </a:glow>
                </a:effectLst>
                <a:latin typeface="Fiolex Girls" pitchFamily="34" charset="0"/>
              </a:rPr>
              <a:t>B</a:t>
            </a:r>
          </a:p>
          <a:p>
            <a:pPr fontAlgn="base">
              <a:lnSpc>
                <a:spcPts val="7000"/>
              </a:lnSpc>
            </a:pPr>
            <a:r>
              <a:rPr lang="es-ES" sz="80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6B7B57">
                      <a:alpha val="40000"/>
                    </a:srgbClr>
                  </a:glow>
                </a:effectLst>
                <a:latin typeface="Fiolex Girls" pitchFamily="34" charset="0"/>
              </a:rPr>
              <a:t> E</a:t>
            </a:r>
          </a:p>
          <a:p>
            <a:pPr fontAlgn="base">
              <a:lnSpc>
                <a:spcPts val="7000"/>
              </a:lnSpc>
            </a:pPr>
            <a:r>
              <a:rPr lang="es-ES" sz="80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6B7B57">
                      <a:alpha val="40000"/>
                    </a:srgbClr>
                  </a:glow>
                </a:effectLst>
                <a:latin typeface="Fiolex Girls" pitchFamily="34" charset="0"/>
              </a:rPr>
              <a:t>  S</a:t>
            </a:r>
          </a:p>
          <a:p>
            <a:pPr fontAlgn="base">
              <a:lnSpc>
                <a:spcPts val="7000"/>
              </a:lnSpc>
            </a:pPr>
            <a:r>
              <a:rPr lang="es-ES" sz="80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6B7B57">
                      <a:alpha val="40000"/>
                    </a:srgbClr>
                  </a:glow>
                </a:effectLst>
                <a:latin typeface="Fiolex Girls" pitchFamily="34" charset="0"/>
              </a:rPr>
              <a:t>   O</a:t>
            </a:r>
          </a:p>
          <a:p>
            <a:pPr fontAlgn="base">
              <a:lnSpc>
                <a:spcPts val="7000"/>
              </a:lnSpc>
            </a:pPr>
            <a:r>
              <a:rPr lang="es-ES" sz="80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6B7B57">
                      <a:alpha val="40000"/>
                    </a:srgbClr>
                  </a:glow>
                </a:effectLst>
                <a:latin typeface="Fiolex Girls" pitchFamily="34" charset="0"/>
              </a:rPr>
              <a:t>    S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C88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6350"/>
            <a:ext cx="9144000" cy="5149850"/>
          </a:xfrm>
          <a:prstGeom prst="rect">
            <a:avLst/>
          </a:prstGeom>
          <a:solidFill>
            <a:srgbClr val="C99F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EB4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>
    <p:sndAc>
      <p:stSnd>
        <p:snd r:embed="rId2" name="Te he echado de menos - Pablo Alborán -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6" grpId="0" animBg="1"/>
      <p:bldP spid="17" grpId="0" animBg="1"/>
      <p:bldP spid="18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E:\PPS  EXCLUSIVOS\- Besos\Imágenes\2 - 134451071_186824009816625_5523628362993086214_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44000" cy="515302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Besos\Imágenes\3 - rain-1-gap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2 Rectángulo"/>
          <p:cNvSpPr/>
          <p:nvPr/>
        </p:nvSpPr>
        <p:spPr>
          <a:xfrm>
            <a:off x="395536" y="339502"/>
            <a:ext cx="4968552" cy="211801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39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chemeClr val="tx1">
                      <a:lumMod val="75000"/>
                      <a:lumOff val="2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Hay besos que pronuncian por sí solos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75000"/>
                      <a:lumOff val="2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/>
            </a:r>
            <a:b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75000"/>
                      <a:lumOff val="2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800" dirty="0">
                <a:solidFill>
                  <a:schemeClr val="bg1"/>
                </a:solidFill>
                <a:effectLst>
                  <a:glow rad="63500">
                    <a:schemeClr val="tx1">
                      <a:lumMod val="75000"/>
                      <a:lumOff val="2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 sentencia de amor condenatoria,</a:t>
            </a:r>
          </a:p>
        </p:txBody>
      </p:sp>
      <p:pic>
        <p:nvPicPr>
          <p:cNvPr id="3075" name="Picture 3" descr="E:\PPS  EXCLUSIVOS\- Besos\Imágenes\4 - 26165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95536" y="627534"/>
            <a:ext cx="4871324" cy="111825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1661B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Hay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1661B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besos que se dan con la mirada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Besos\Imágenes\5 - 207933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2 Rectángulo"/>
          <p:cNvSpPr/>
          <p:nvPr/>
        </p:nvSpPr>
        <p:spPr>
          <a:xfrm>
            <a:off x="539552" y="3435846"/>
            <a:ext cx="3888432" cy="114018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Hay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besos que se dan con la memoria.</a:t>
            </a:r>
          </a:p>
        </p:txBody>
      </p:sp>
      <p:sp>
        <p:nvSpPr>
          <p:cNvPr id="5" name="4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7A32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C22A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AA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Besos\Imágenes\6 - 23964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2 Rectángulo"/>
          <p:cNvSpPr/>
          <p:nvPr/>
        </p:nvSpPr>
        <p:spPr>
          <a:xfrm>
            <a:off x="683568" y="339502"/>
            <a:ext cx="4320480" cy="216610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rgbClr val="005DA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Hay besos silenciosos, besos nobles</a:t>
            </a:r>
            <a:r>
              <a:rPr lang="es-ES" sz="4800" dirty="0" smtClean="0">
                <a:ln>
                  <a:solidFill>
                    <a:srgbClr val="005DA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/>
            </a:r>
            <a:br>
              <a:rPr lang="es-ES" sz="4800" dirty="0" smtClean="0">
                <a:ln>
                  <a:solidFill>
                    <a:srgbClr val="005DA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800" dirty="0">
                <a:ln>
                  <a:solidFill>
                    <a:srgbClr val="005DA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hay besos enigmáticos, sinceros</a:t>
            </a:r>
          </a:p>
        </p:txBody>
      </p:sp>
      <p:pic>
        <p:nvPicPr>
          <p:cNvPr id="5123" name="Picture 3" descr="E:\PPS  EXCLUSIVOS\- Besos\Imágenes\7 - 25014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1520" y="3219822"/>
            <a:ext cx="3960440" cy="114018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ln>
                  <a:solidFill>
                    <a:srgbClr val="53678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Hay </a:t>
            </a:r>
            <a:r>
              <a:rPr lang="es-ES" sz="4800" dirty="0">
                <a:ln>
                  <a:solidFill>
                    <a:srgbClr val="53678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besos que se dan sólo las almas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Besos\Imágenes\8 - 26781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96136" y="3075806"/>
            <a:ext cx="3024336" cy="165314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Hay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besos por prohibidos, verdaderos.</a:t>
            </a:r>
          </a:p>
        </p:txBody>
      </p:sp>
      <p:sp>
        <p:nvSpPr>
          <p:cNvPr id="4" name="3 Extracto"/>
          <p:cNvSpPr/>
          <p:nvPr/>
        </p:nvSpPr>
        <p:spPr>
          <a:xfrm>
            <a:off x="0" y="2499742"/>
            <a:ext cx="9144000" cy="2643758"/>
          </a:xfrm>
          <a:prstGeom prst="flowChartExtra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 rot="16200000">
            <a:off x="4286250" y="285750"/>
            <a:ext cx="5143500" cy="4572000"/>
          </a:xfrm>
          <a:prstGeom prst="flowChartExtra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0"/>
            <a:ext cx="9144000" cy="2643758"/>
          </a:xfrm>
          <a:prstGeom prst="flowChartMerg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6B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Besos\Imágenes\9 - 27908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solidFill>
            <a:srgbClr val="C96B69"/>
          </a:solidFill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D8B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animBg="1"/>
      <p:bldP spid="3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Besos\Imágenes\10 - Imagen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5" name="2 Rectángulo"/>
          <p:cNvSpPr/>
          <p:nvPr/>
        </p:nvSpPr>
        <p:spPr>
          <a:xfrm>
            <a:off x="323528" y="3147814"/>
            <a:ext cx="3384376" cy="168764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1A24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Hay besos que calcinan y que hieren,</a:t>
            </a:r>
          </a:p>
        </p:txBody>
      </p:sp>
      <p:pic>
        <p:nvPicPr>
          <p:cNvPr id="8195" name="Picture 3" descr="E:\PPS  EXCLUSIVOS\- Besos\Imágenes\11 - luna-llena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4 Rectángulo"/>
          <p:cNvSpPr/>
          <p:nvPr/>
        </p:nvSpPr>
        <p:spPr>
          <a:xfrm>
            <a:off x="4788024" y="411510"/>
            <a:ext cx="3960440" cy="114018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05172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Hay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05172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besos que arrebatan los sentidos,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Besos\Imágenes\12 - 30030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2283718"/>
            <a:ext cx="4104456" cy="216610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08254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Hay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08254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besos misteriosos que han dejado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08254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/>
            </a:r>
            <a:b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08254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08254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mil sueños errantes y perdidos.</a:t>
            </a:r>
          </a:p>
        </p:txBody>
      </p:sp>
      <p:grpSp>
        <p:nvGrpSpPr>
          <p:cNvPr id="5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gradFill>
            <a:gsLst>
              <a:gs pos="0">
                <a:schemeClr val="tx1"/>
              </a:gs>
              <a:gs pos="50000">
                <a:schemeClr val="accent1">
                  <a:lumMod val="75000"/>
                </a:schemeClr>
              </a:gs>
              <a:gs pos="100000">
                <a:srgbClr val="336600"/>
              </a:gs>
            </a:gsLst>
            <a:lin ang="5400000" scaled="0"/>
          </a:gradFill>
        </p:grpSpPr>
        <p:sp>
          <p:nvSpPr>
            <p:cNvPr id="6" name="5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Besos\Imágenes\13 - 28815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2 Rectángulo"/>
          <p:cNvSpPr/>
          <p:nvPr/>
        </p:nvSpPr>
        <p:spPr>
          <a:xfrm>
            <a:off x="3851920" y="555526"/>
            <a:ext cx="4896544" cy="216610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04405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Hay besos problemáticos que encierran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04405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/>
            </a:r>
            <a:b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04405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04405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una clave que nadie ha descifrado,</a:t>
            </a:r>
          </a:p>
        </p:txBody>
      </p:sp>
      <p:pic>
        <p:nvPicPr>
          <p:cNvPr id="10243" name="Picture 3" descr="E:\PPS  EXCLUSIVOS\- Besos\Imágenes\14 - 28622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483518"/>
            <a:ext cx="4680520" cy="216610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8D4B1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Hay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8D4B1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besos que engendran la tragedia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8D4B1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/>
            </a:r>
            <a:b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8D4B1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8D4B1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cuantas rosas en broche han deshojado.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3D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Besos\Imágenes\15 - 29462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0350" cy="5157788"/>
          </a:xfrm>
          <a:prstGeom prst="rect">
            <a:avLst/>
          </a:prstGeom>
          <a:noFill/>
        </p:spPr>
      </p:pic>
      <p:sp>
        <p:nvSpPr>
          <p:cNvPr id="5" name="2 Rectángulo"/>
          <p:cNvSpPr/>
          <p:nvPr/>
        </p:nvSpPr>
        <p:spPr>
          <a:xfrm>
            <a:off x="467544" y="627534"/>
            <a:ext cx="4318810" cy="62722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6C0B7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Hay besos perfumados, </a:t>
            </a:r>
          </a:p>
        </p:txBody>
      </p:sp>
      <p:pic>
        <p:nvPicPr>
          <p:cNvPr id="11267" name="Picture 3" descr="E:\PPS  EXCLUSIVOS\- Besos\Imágenes\16 - 21595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788024" y="627534"/>
            <a:ext cx="4014192" cy="168764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16273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Besos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16273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tibios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16273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/>
            </a:r>
            <a:b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16273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16273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palpitan en íntimos anhelos,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1F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Besos\Imágenes\17 - 32907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C37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C53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96F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122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290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4" name="Picture 2" descr="E:\PPS  EXCLUSIVOS\- Besos\Imágenes\18 - 37020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339502"/>
            <a:ext cx="4896544" cy="216610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7E1E1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Hay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7E1E1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besos que en los labios dejan huellas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7E1E1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/>
            </a:r>
            <a:b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7E1E1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7E1E1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como un campo de 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7E1E1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sol</a:t>
            </a:r>
          </a:p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7E1E1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7E1E1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entre dos hielos.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2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E:\PPS  EXCLUSIVOS\- Besos\Imágenes\19 - 13984500542_f0566aa0e9_k_2_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627534"/>
            <a:ext cx="4536504" cy="216610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1D28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Hay besos que parecen azucenas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1D28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/>
            </a:r>
            <a:b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1D28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1D28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por sublimes, ingenuos y por puros,</a:t>
            </a:r>
          </a:p>
        </p:txBody>
      </p:sp>
      <p:pic>
        <p:nvPicPr>
          <p:cNvPr id="15364" name="Picture 4" descr="E:\PPS  EXCLUSIVOS\- Besos\Imágenes\20 - descargar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16016" y="3291830"/>
            <a:ext cx="4064269" cy="111825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Hay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besos traicioneros y cobardes,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E:\PPS  EXCLUSIVOS\- Besos\Imágenes\Sunrise-Red-sky-at-morning-reflection-in-water-Landscapes-Wallpapers-Hd-915x515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3968" y="483518"/>
            <a:ext cx="3996142" cy="114018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Hay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besos maldecidos y perjuros.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A63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A63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rgbClr val="A63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solidFill>
            <a:srgbClr val="A63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E:\PPS  EXCLUSIVOS\- Besos\Imágenes\22 - 18144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50000">
              <a:srgbClr val="172E00"/>
            </a:gs>
            <a:gs pos="100000">
              <a:srgbClr val="59240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E:\PPS  EXCLUSIVOS\- Besos\Imágenes\29316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95936" y="411510"/>
            <a:ext cx="4824536" cy="165314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09294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Judas besa a Jesús y deja 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09294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impresa en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09294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su rostro de Dios, la felonía,</a:t>
            </a:r>
          </a:p>
        </p:txBody>
      </p:sp>
      <p:pic>
        <p:nvPicPr>
          <p:cNvPr id="18436" name="Picture 4" descr="E:\PPS  EXCLUSIVOS\- Besos\Imágenes\23362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411510"/>
            <a:ext cx="6768752" cy="111825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0C346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Mientras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0C346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 Magdalena con sus besos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0C346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/>
            </a:r>
            <a:b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0C346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0C346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fortifica piadosa su agonía.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240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E:\PPS  EXCLUSIVOS\- Besos\Imágenes\27096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9525"/>
            <a:ext cx="9153524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43608" y="267494"/>
            <a:ext cx="6840760" cy="114018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Desde entonces en los besos palpita</a:t>
            </a: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/>
            </a:r>
            <a:b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el amor, la traición y los dolores,</a:t>
            </a:r>
          </a:p>
        </p:txBody>
      </p:sp>
      <p:pic>
        <p:nvPicPr>
          <p:cNvPr id="19461" name="Picture 5" descr="E:\PPS  EXCLUSIVOS\- Besos\Imágenes\25 - Rba118f876df3eefc292c89fd4843753e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555526"/>
            <a:ext cx="4608512" cy="165314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 </a:t>
            </a:r>
            <a:r>
              <a:rPr lang="es-ES" sz="48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las bodas humanas se </a:t>
            </a:r>
            <a:r>
              <a:rPr lang="es-ES" sz="48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parecen a </a:t>
            </a:r>
            <a:r>
              <a:rPr lang="es-ES" sz="48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 brisa que juega con las flores.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14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770" name="Picture 2" descr="E:\PPS  EXCLUSIVOS\- Besos\Imágenes\Imagen1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411510"/>
            <a:ext cx="3384376" cy="216610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Hay besos que producen desvaríos</a:t>
            </a: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/>
            </a:r>
            <a:b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 amorosa pasión ardiente y loca,</a:t>
            </a:r>
          </a:p>
        </p:txBody>
      </p:sp>
      <p:pic>
        <p:nvPicPr>
          <p:cNvPr id="32771" name="Picture 3" descr="E:\PPS  EXCLUSIVOS\- Besos\Imágenes\310031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99992" y="411510"/>
            <a:ext cx="4104456" cy="165314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Tú </a:t>
            </a:r>
            <a:r>
              <a:rPr lang="es-ES" sz="48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los conoces bien son besos </a:t>
            </a:r>
            <a:r>
              <a:rPr lang="es-ES" sz="48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míos inventados </a:t>
            </a:r>
            <a:r>
              <a:rPr lang="es-ES" sz="48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por mí, para tu boca.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4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1749" name="Picture 5" descr="E:\PPS  EXCLUSIVOS\- Besos\Imágenes\87333928_2564501333816723_3386736164214931456_n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rgbClr val="722908"/>
            </a:gs>
            <a:gs pos="100000">
              <a:srgbClr val="172E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E:\PPS  EXCLUSIVOS\- Besos\Imágenes\Paisajes-del-paraiso-Arco-Jurásic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19872" y="411510"/>
            <a:ext cx="5544616" cy="165314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884B4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Besos de llama que 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884B4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 el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884B4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rastro 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884B4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impreso llevan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884B4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los surcos de un amor vedado,</a:t>
            </a:r>
          </a:p>
        </p:txBody>
      </p:sp>
      <p:pic>
        <p:nvPicPr>
          <p:cNvPr id="30722" name="Picture 2" descr="E:\PPS  EXCLUSIVOS\- Besos\Imágenes\33853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555526"/>
            <a:ext cx="4032448" cy="216610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0E407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Besos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0E407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 tempestad, salvajes 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0E407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besos que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0E407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solo nuestros labios han probado.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D1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698" name="Picture 2" descr="E:\PPS  EXCLUSIVOS\- Besos\Imágenes\Romantic-couple-kiss-hd-wallpapers-915x5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411510"/>
            <a:ext cx="2712852" cy="114018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E0A51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E0A51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acuerdas del primero...?</a:t>
            </a:r>
          </a:p>
        </p:txBody>
      </p:sp>
      <p:pic>
        <p:nvPicPr>
          <p:cNvPr id="29699" name="Picture 3" descr="E:\PPS  EXCLUSIVOS\- Besos\Imágenes\33 - SpiritualPathOFC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96136" y="411510"/>
            <a:ext cx="2191626" cy="62722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476D6D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Indefinible;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50000"/>
              </a:schemeClr>
            </a:gs>
            <a:gs pos="50000">
              <a:schemeClr val="tx2">
                <a:lumMod val="60000"/>
                <a:lumOff val="40000"/>
              </a:schemeClr>
            </a:gs>
            <a:gs pos="100000">
              <a:schemeClr val="accent4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E:\PPS  EXCLUSIVOS\- Besos\Imágenes\34 - thumb-1920-1038857+png homb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256" y="0"/>
            <a:ext cx="9180513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1563638"/>
            <a:ext cx="3028742" cy="114018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Cubrió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tu faz de cárdenos sonrojos</a:t>
            </a:r>
          </a:p>
        </p:txBody>
      </p:sp>
      <p:pic>
        <p:nvPicPr>
          <p:cNvPr id="10" name="Picture 5" descr="E:\PPS  EXCLUSIVOS\- Besos\Imágenes\35 - aiguestortes_st_maurici+png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906" y="0"/>
            <a:ext cx="9167813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32040" y="987574"/>
            <a:ext cx="3672408" cy="114018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4B579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4B579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 los espasmos de emoción terrible,</a:t>
            </a:r>
          </a:p>
        </p:txBody>
      </p:sp>
      <p:pic>
        <p:nvPicPr>
          <p:cNvPr id="9" name="Picture 4" descr="E:\PPS  EXCLUSIVOS\- Besos\Imágenes\36 - img_lbernaus_20170704-163951_imagenes_lv_terceros_istock-607768864-k8FG-U4238919170568TC-992x558@LaVanguardia-Web+png-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83568" y="627534"/>
            <a:ext cx="4497667" cy="114018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err="1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Llenáronse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 lágrimas tus ojos.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Besos\Imágenes\37 - 28716934-adobestock-101556919-1366x76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0462"/>
            </a:gs>
            <a:gs pos="50000">
              <a:srgbClr val="916CC2"/>
            </a:gs>
            <a:gs pos="100000">
              <a:srgbClr val="343F2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 EXCLUSIVOS\- Besos\Imágenes\38 - 27846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339502"/>
            <a:ext cx="7056784" cy="114018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acuerdas que una tarde en loco exceso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/>
            </a:r>
            <a:b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800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 vi celoso imaginando 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agravios?,</a:t>
            </a:r>
            <a:endParaRPr lang="es-ES" sz="4800" dirty="0">
              <a:solidFill>
                <a:schemeClr val="bg1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7170" name="Picture 2" descr="E:\PPS  EXCLUSIVOS\- Besos\Imágenes\26663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39952" y="1851670"/>
            <a:ext cx="4752528" cy="111825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suspendí en mis </a:t>
            </a: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brazos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vibró un beso,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8A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Besos\Imágenes\19772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339502"/>
            <a:ext cx="2171567" cy="114018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462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462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qué viste después...?</a:t>
            </a:r>
          </a:p>
        </p:txBody>
      </p:sp>
      <p:pic>
        <p:nvPicPr>
          <p:cNvPr id="6148" name="Picture 4" descr="E:\PPS  EXCLUSIVOS\- Besos\Imágenes\41 - 345577+png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012160" y="627534"/>
            <a:ext cx="2448272" cy="114018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Sangre en mis labios.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Besos\Imágenes\Fondo-Paisaje-Luna-1024x76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67813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44008" y="1563638"/>
            <a:ext cx="3837909" cy="62722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1355A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Yo te enseñé a besar:</a:t>
            </a:r>
          </a:p>
        </p:txBody>
      </p:sp>
      <p:pic>
        <p:nvPicPr>
          <p:cNvPr id="5122" name="Picture 2" descr="E:\PPS  EXCLUSIVOS\- Besos\Imágenes\1f73fc4f3fc14832750685dfe3e5c2d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267494"/>
            <a:ext cx="5713893" cy="114018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114E9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Los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114E9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besos fríos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114E9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/>
            </a:r>
            <a:b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114E9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114E9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son de impasible corazón de roca,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02D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Besos\Imágenes\44 - 29256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113"/>
            <a:ext cx="9156700" cy="515461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843558"/>
            <a:ext cx="3840181" cy="114018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Yo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 enseñé a besar con besos míos</a:t>
            </a:r>
          </a:p>
        </p:txBody>
      </p:sp>
      <p:pic>
        <p:nvPicPr>
          <p:cNvPr id="4100" name="Picture 4" descr="E:\PPS  EXCLUSIVOS\- Besos\Imágenes\Milky_Way_Stars_Sky_43949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79912" y="483518"/>
            <a:ext cx="3456384" cy="114018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0927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Inventados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0927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por mí, para tu boca.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Besos\Imágenes\46 - 06d2e38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E:\PPS  EXCLUSIVOS\- Besos\Imágenes\820a3beb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652120" y="483518"/>
            <a:ext cx="2480166" cy="61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000"/>
              </a:lnSpc>
            </a:pPr>
            <a:r>
              <a:rPr lang="es-ES" sz="4400" dirty="0" smtClean="0">
                <a:ln>
                  <a:solidFill>
                    <a:srgbClr val="D2828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Febrero 2021</a:t>
            </a:r>
            <a:endParaRPr lang="es-ES" sz="4400" dirty="0">
              <a:ln>
                <a:solidFill>
                  <a:srgbClr val="D2828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83568" y="843558"/>
            <a:ext cx="4330032" cy="11182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000"/>
              </a:lnSpc>
            </a:pPr>
            <a:r>
              <a:rPr lang="es-ES" sz="4400" dirty="0" smtClean="0">
                <a:ln>
                  <a:solidFill>
                    <a:srgbClr val="D2828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Música: Pablo </a:t>
            </a:r>
            <a:r>
              <a:rPr lang="es-ES" sz="4400" dirty="0" err="1" smtClean="0">
                <a:ln>
                  <a:solidFill>
                    <a:srgbClr val="D2828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Alborán</a:t>
            </a:r>
            <a:endParaRPr lang="es-ES" sz="4400" dirty="0" smtClean="0">
              <a:ln>
                <a:solidFill>
                  <a:srgbClr val="D2828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  <a:p>
            <a:pPr>
              <a:lnSpc>
                <a:spcPts val="4000"/>
              </a:lnSpc>
            </a:pPr>
            <a:r>
              <a:rPr lang="es-ES" sz="4400" dirty="0" smtClean="0">
                <a:ln>
                  <a:solidFill>
                    <a:srgbClr val="D2828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   Te he echado de menos</a:t>
            </a:r>
            <a:endParaRPr lang="es-ES" sz="4400" dirty="0">
              <a:ln>
                <a:solidFill>
                  <a:srgbClr val="D2828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3528" y="2643758"/>
            <a:ext cx="4177747" cy="6052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000"/>
              </a:lnSpc>
            </a:pPr>
            <a:r>
              <a:rPr lang="es-ES" sz="4000" dirty="0" smtClean="0">
                <a:ln>
                  <a:solidFill>
                    <a:srgbClr val="D2828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Autora: Gabriela Mistral </a:t>
            </a:r>
            <a:endParaRPr lang="es-ES" sz="4000" dirty="0">
              <a:ln>
                <a:solidFill>
                  <a:srgbClr val="D2828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grpSp>
        <p:nvGrpSpPr>
          <p:cNvPr id="11" name="19 Grupo"/>
          <p:cNvGrpSpPr/>
          <p:nvPr/>
        </p:nvGrpSpPr>
        <p:grpSpPr>
          <a:xfrm>
            <a:off x="7524329" y="3147814"/>
            <a:ext cx="1023271" cy="1490682"/>
            <a:chOff x="3000235" y="2847045"/>
            <a:chExt cx="1278059" cy="1227022"/>
          </a:xfrm>
        </p:grpSpPr>
        <p:sp>
          <p:nvSpPr>
            <p:cNvPr id="12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 smtClean="0">
                  <a:solidFill>
                    <a:schemeClr val="bg1"/>
                  </a:solidFill>
                  <a:effectLst>
                    <a:glow rad="63500">
                      <a:srgbClr val="C6605E">
                        <a:alpha val="40000"/>
                      </a:srgbClr>
                    </a:glow>
                  </a:effectLst>
                  <a:latin typeface="Brock Script" pitchFamily="2" charset="0"/>
                </a:rPr>
                <a:t>Margarita</a:t>
              </a:r>
              <a:endParaRPr lang="es-ES" sz="1600" dirty="0">
                <a:solidFill>
                  <a:schemeClr val="bg1"/>
                </a:solidFill>
                <a:effectLst>
                  <a:glow rad="63500">
                    <a:srgbClr val="C6605E">
                      <a:alpha val="40000"/>
                    </a:srgbClr>
                  </a:glow>
                </a:effectLst>
                <a:latin typeface="Brock Script" pitchFamily="2" charset="0"/>
              </a:endParaRPr>
            </a:p>
          </p:txBody>
        </p:sp>
        <p:pic>
          <p:nvPicPr>
            <p:cNvPr id="13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8 Cubo"/>
          <p:cNvSpPr/>
          <p:nvPr/>
        </p:nvSpPr>
        <p:spPr>
          <a:xfrm>
            <a:off x="0" y="2893223"/>
            <a:ext cx="3143240" cy="2250279"/>
          </a:xfrm>
          <a:prstGeom prst="cube">
            <a:avLst/>
          </a:prstGeom>
          <a:blipFill>
            <a:blip r:embed="rId2" cstate="print"/>
            <a:stretch>
              <a:fillRect/>
            </a:stretch>
          </a:blipFill>
          <a:ln cap="rnd" cmpd="tri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bo"/>
          <p:cNvSpPr/>
          <p:nvPr/>
        </p:nvSpPr>
        <p:spPr>
          <a:xfrm>
            <a:off x="6000760" y="0"/>
            <a:ext cx="3143240" cy="2250279"/>
          </a:xfrm>
          <a:prstGeom prst="cube">
            <a:avLst/>
          </a:prstGeom>
          <a:blipFill>
            <a:blip r:embed="rId2" cstate="print"/>
            <a:stretch>
              <a:fillRect/>
            </a:stretch>
          </a:blipFill>
          <a:ln cap="rnd" cmpd="tri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bo"/>
          <p:cNvSpPr/>
          <p:nvPr/>
        </p:nvSpPr>
        <p:spPr>
          <a:xfrm>
            <a:off x="3071802" y="1339445"/>
            <a:ext cx="3064658" cy="2250279"/>
          </a:xfrm>
          <a:prstGeom prst="cube">
            <a:avLst/>
          </a:prstGeom>
          <a:blipFill>
            <a:blip r:embed="rId2" cstate="print"/>
            <a:stretch>
              <a:fillRect/>
            </a:stretch>
          </a:blipFill>
          <a:ln cap="rnd" cmpd="tri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xit" presetSubtype="10" fill="hold" grpId="4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0" presetClass="exit" presetSubtype="0" accel="100000" fill="hold" grpId="1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grpId="2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grpId="4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4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0" presetClass="exit" presetSubtype="0" accel="100000" fill="hold" grpId="1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grpId="2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" presetClass="exit" presetSubtype="10" fill="hold" grpId="4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0" presetClass="exit" presetSubtype="0" accel="100000" fill="hold" grpId="1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2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2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2" presetClass="entr" presetSubtype="0" fill="hold" nodeType="withEffect">
                                  <p:stCondLst>
                                    <p:cond delay="26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1300</TotalTime>
  <Words>334</Words>
  <Application>Microsoft Office PowerPoint</Application>
  <PresentationFormat>Presentación en pantalla (16:9)</PresentationFormat>
  <Paragraphs>52</Paragraphs>
  <Slides>31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8" baseType="lpstr">
      <vt:lpstr>Arial</vt:lpstr>
      <vt:lpstr>Brock Script</vt:lpstr>
      <vt:lpstr>Kristen ITC</vt:lpstr>
      <vt:lpstr>Fiolex Girls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21</cp:revision>
  <dcterms:created xsi:type="dcterms:W3CDTF">2021-02-12T16:58:06Z</dcterms:created>
  <dcterms:modified xsi:type="dcterms:W3CDTF">2021-02-15T00:01:34Z</dcterms:modified>
</cp:coreProperties>
</file>