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29"/>
  </p:notesMasterIdLst>
  <p:sldIdLst>
    <p:sldId id="451" r:id="rId3"/>
    <p:sldId id="452" r:id="rId4"/>
    <p:sldId id="453" r:id="rId5"/>
    <p:sldId id="454" r:id="rId6"/>
    <p:sldId id="455" r:id="rId7"/>
    <p:sldId id="456" r:id="rId8"/>
    <p:sldId id="457" r:id="rId9"/>
    <p:sldId id="458" r:id="rId10"/>
    <p:sldId id="459" r:id="rId11"/>
    <p:sldId id="460" r:id="rId12"/>
    <p:sldId id="461" r:id="rId13"/>
    <p:sldId id="462" r:id="rId14"/>
    <p:sldId id="463" r:id="rId15"/>
    <p:sldId id="464" r:id="rId16"/>
    <p:sldId id="465" r:id="rId17"/>
    <p:sldId id="466" r:id="rId18"/>
    <p:sldId id="467" r:id="rId19"/>
    <p:sldId id="468" r:id="rId20"/>
    <p:sldId id="469" r:id="rId21"/>
    <p:sldId id="470" r:id="rId22"/>
    <p:sldId id="471" r:id="rId23"/>
    <p:sldId id="472" r:id="rId24"/>
    <p:sldId id="473" r:id="rId25"/>
    <p:sldId id="474" r:id="rId26"/>
    <p:sldId id="475" r:id="rId27"/>
    <p:sldId id="450" r:id="rId28"/>
  </p:sldIdLst>
  <p:sldSz cx="23774400" cy="14722475"/>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mgPdm9z+JK41uUmOlEBmQ" hashData="AS1+sx1MxbneOkO6BIOV3Y3Bdm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1C07"/>
    <a:srgbClr val="1116E9"/>
    <a:srgbClr val="1C861C"/>
    <a:srgbClr val="167ED4"/>
    <a:srgbClr val="663300"/>
    <a:srgbClr val="9933FF"/>
    <a:srgbClr val="21D951"/>
    <a:srgbClr val="EBEF3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19" autoAdjust="0"/>
    <p:restoredTop sz="94718" autoAdjust="0"/>
  </p:normalViewPr>
  <p:slideViewPr>
    <p:cSldViewPr>
      <p:cViewPr varScale="1">
        <p:scale>
          <a:sx n="33" d="100"/>
          <a:sy n="33" d="100"/>
        </p:scale>
        <p:origin x="-510" y="-11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E8B2B1-7B66-4BB4-BE7E-04A16170DD94}" type="datetimeFigureOut">
              <a:rPr lang="es-ES" smtClean="0"/>
              <a:t>12/08/2013</a:t>
            </a:fld>
            <a:endParaRPr lang="es-ES"/>
          </a:p>
        </p:txBody>
      </p:sp>
      <p:sp>
        <p:nvSpPr>
          <p:cNvPr id="4" name="3 Marcador de imagen de diapositiva"/>
          <p:cNvSpPr>
            <a:spLocks noGrp="1" noRot="1" noChangeAspect="1"/>
          </p:cNvSpPr>
          <p:nvPr>
            <p:ph type="sldImg" idx="2"/>
          </p:nvPr>
        </p:nvSpPr>
        <p:spPr>
          <a:xfrm>
            <a:off x="660400" y="685800"/>
            <a:ext cx="55372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30849B-0952-435A-95FC-783591637DCC}"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150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4" name="3 Marcador de número de diapositiva"/>
          <p:cNvSpPr>
            <a:spLocks noGrp="1"/>
          </p:cNvSpPr>
          <p:nvPr>
            <p:ph type="sldNum" sz="quarter" idx="5"/>
          </p:nvPr>
        </p:nvSpPr>
        <p:spPr/>
        <p:txBody>
          <a:bodyPr/>
          <a:lstStyle/>
          <a:p>
            <a:pPr>
              <a:defRPr/>
            </a:pPr>
            <a:fld id="{759B6949-6B15-4862-84D1-89DE6E987C58}" type="slidenum">
              <a:rPr lang="es-ES" smtClean="0"/>
              <a:pPr>
                <a:defRPr/>
              </a:pPr>
              <a:t>9</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2CD7BA5-9EF2-4988-A54B-779B11FA5C0D}" type="slidenum">
              <a:rPr lang="es-ES" smtClean="0"/>
              <a:pPr/>
              <a:t>22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9459" name="2 Marcador de notas"/>
          <p:cNvSpPr>
            <a:spLocks noGrp="1"/>
          </p:cNvSpPr>
          <p:nvPr>
            <p:ph type="body" idx="1"/>
          </p:nvPr>
        </p:nvSpPr>
        <p:spPr bwMode="auto">
          <a:noFill/>
        </p:spPr>
        <p:txBody>
          <a:bodyPr wrap="square" numCol="1" anchor="t" anchorCtr="0" compatLnSpc="1">
            <a:prstTxWarp prst="textNoShape">
              <a:avLst/>
            </a:prstTxWarp>
          </a:bodyPr>
          <a:lstStyle/>
          <a:p>
            <a:r>
              <a:rPr lang="es-ES" smtClean="0"/>
              <a:t>Las flores se marchitan,</a:t>
            </a:r>
          </a:p>
          <a:p>
            <a:r>
              <a:rPr lang="es-ES" smtClean="0"/>
              <a:t>Las tarjetas se pierden,</a:t>
            </a:r>
          </a:p>
          <a:p>
            <a:r>
              <a:rPr lang="es-ES" smtClean="0"/>
              <a:t>No todos los presentes agradan,</a:t>
            </a:r>
          </a:p>
          <a:p>
            <a:r>
              <a:rPr lang="es-ES" smtClean="0"/>
              <a:t>Las cartas se amarillean con el tiempo</a:t>
            </a:r>
          </a:p>
        </p:txBody>
      </p:sp>
      <p:sp>
        <p:nvSpPr>
          <p:cNvPr id="4" name="3 Marcador de número de diapositiva"/>
          <p:cNvSpPr>
            <a:spLocks noGrp="1"/>
          </p:cNvSpPr>
          <p:nvPr>
            <p:ph type="sldNum" sz="quarter" idx="5"/>
          </p:nvPr>
        </p:nvSpPr>
        <p:spPr/>
        <p:txBody>
          <a:bodyPr/>
          <a:lstStyle/>
          <a:p>
            <a:pPr>
              <a:defRPr/>
            </a:pPr>
            <a:fld id="{2696A2F5-C709-4C4E-A121-89165D73D286}" type="slidenum">
              <a:rPr lang="es-ES" smtClean="0"/>
              <a:pPr>
                <a:defRPr/>
              </a:pPr>
              <a:t>23</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599919E-83BE-4EA3-BC1B-80D0CA481C34}" type="slidenum">
              <a:rPr lang="en-US"/>
              <a:pPr/>
              <a:t>‹Nº›</a:t>
            </a:fld>
            <a:endParaRPr lang="en-US"/>
          </a:p>
        </p:txBody>
      </p:sp>
    </p:spTree>
  </p:cSld>
  <p:clrMapOvr>
    <a:masterClrMapping/>
  </p:clrMapOvr>
  <p:transition spd="slow"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D1F3911-E2E3-407B-8997-B3BD8E733FC1}" type="slidenum">
              <a:rPr lang="en-US"/>
              <a:pPr/>
              <a:t>‹Nº›</a:t>
            </a:fld>
            <a:endParaRPr lang="en-US"/>
          </a:p>
        </p:txBody>
      </p:sp>
    </p:spTree>
  </p:cSld>
  <p:clrMapOvr>
    <a:masterClrMapping/>
  </p:clrMapOvr>
  <p:transition spd="slow"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435E395-AB0C-4887-AC8F-D74371998E0C}" type="slidenum">
              <a:rPr lang="en-US"/>
              <a:pPr/>
              <a:t>‹Nº›</a:t>
            </a:fld>
            <a:endParaRPr lang="en-US"/>
          </a:p>
        </p:txBody>
      </p:sp>
    </p:spTree>
  </p:cSld>
  <p:clrMapOvr>
    <a:masterClrMapping/>
  </p:clrMapOvr>
  <p:transition spd="slow"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086F5262-FBCF-4D1D-B919-D4AEA33C35B0}" type="slidenum">
              <a:rPr lang="en-US"/>
              <a:pPr/>
              <a:t>‹Nº›</a:t>
            </a:fld>
            <a:endParaRPr lang="en-US"/>
          </a:p>
        </p:txBody>
      </p:sp>
    </p:spTree>
  </p:cSld>
  <p:clrMapOvr>
    <a:masterClrMapping/>
  </p:clrMapOvr>
  <p:transition spd="slow"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483CAE73-40DA-4865-B617-F7B3B0420172}" type="slidenum">
              <a:rPr lang="en-US"/>
              <a:pPr/>
              <a:t>‹Nº›</a:t>
            </a:fld>
            <a:endParaRPr lang="en-US"/>
          </a:p>
        </p:txBody>
      </p:sp>
    </p:spTree>
  </p:cSld>
  <p:clrMapOvr>
    <a:masterClrMapping/>
  </p:clrMapOvr>
  <p:transition spd="slow"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BD96D992-0519-439A-B640-6D7CE921C21E}" type="slidenum">
              <a:rPr lang="en-US"/>
              <a:pPr/>
              <a:t>‹Nº›</a:t>
            </a:fld>
            <a:endParaRPr lang="en-US"/>
          </a:p>
        </p:txBody>
      </p:sp>
    </p:spTree>
  </p:cSld>
  <p:clrMapOvr>
    <a:masterClrMapping/>
  </p:clrMapOvr>
  <p:transition spd="slow"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1DB7F2D7-C738-469E-B247-1EE1BFDC5707}" type="slidenum">
              <a:rPr lang="en-US"/>
              <a:pPr/>
              <a:t>‹Nº›</a:t>
            </a:fld>
            <a:endParaRPr lang="en-US"/>
          </a:p>
        </p:txBody>
      </p:sp>
    </p:spTree>
  </p:cSld>
  <p:clrMapOvr>
    <a:masterClrMapping/>
  </p:clrMapOvr>
  <p:transition spd="slow"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D50BC0E6-22FA-42F6-AD10-32BDEB95F8B6}" type="slidenum">
              <a:rPr lang="en-US"/>
              <a:pPr/>
              <a:t>‹Nº›</a:t>
            </a:fld>
            <a:endParaRPr lang="en-US"/>
          </a:p>
        </p:txBody>
      </p:sp>
    </p:spTree>
  </p:cSld>
  <p:clrMapOvr>
    <a:masterClrMapping/>
  </p:clrMapOvr>
  <p:transition spd="slow"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31442433-10E4-4492-9B14-8A98F24B3EB5}" type="slidenum">
              <a:rPr lang="en-US"/>
              <a:pPr/>
              <a:t>‹Nº›</a:t>
            </a:fld>
            <a:endParaRPr lang="en-US"/>
          </a:p>
        </p:txBody>
      </p:sp>
    </p:spTree>
  </p:cSld>
  <p:clrMapOvr>
    <a:masterClrMapping/>
  </p:clrMapOvr>
  <p:transition spd="slow"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471FF30-B12C-4489-A55A-63BB260AA572}" type="slidenum">
              <a:rPr lang="en-US"/>
              <a:pPr/>
              <a:t>‹Nº›</a:t>
            </a:fld>
            <a:endParaRPr lang="en-US"/>
          </a:p>
        </p:txBody>
      </p:sp>
    </p:spTree>
  </p:cSld>
  <p:clrMapOvr>
    <a:masterClrMapping/>
  </p:clrMapOvr>
  <p:transition spd="slow"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191EE68E-BCFE-42F8-BC53-F4E9D4B1F038}" type="slidenum">
              <a:rPr lang="en-US"/>
              <a:pPr/>
              <a:t>‹Nº›</a:t>
            </a:fld>
            <a:endParaRPr lang="en-US"/>
          </a:p>
        </p:txBody>
      </p:sp>
    </p:spTree>
  </p:cSld>
  <p:clrMapOvr>
    <a:masterClrMapping/>
  </p:clrMapOvr>
  <p:transition spd="slow"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188720" y="589583"/>
            <a:ext cx="21396960" cy="1256181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3" name="2 Marcador de fecha"/>
          <p:cNvSpPr>
            <a:spLocks noGrp="1"/>
          </p:cNvSpPr>
          <p:nvPr>
            <p:ph type="dt" sz="half" idx="10"/>
          </p:nvPr>
        </p:nvSpPr>
        <p:spPr>
          <a:xfrm>
            <a:off x="1188720" y="13406995"/>
            <a:ext cx="5547360" cy="1022394"/>
          </a:xfrm>
        </p:spPr>
        <p:txBody>
          <a:bodyPr/>
          <a:lstStyle>
            <a:lvl1pPr>
              <a:defRPr/>
            </a:lvl1pPr>
          </a:lstStyle>
          <a:p>
            <a:endParaRPr lang="nl-BE"/>
          </a:p>
        </p:txBody>
      </p:sp>
      <p:sp>
        <p:nvSpPr>
          <p:cNvPr id="4" name="3 Marcador de pie de página"/>
          <p:cNvSpPr>
            <a:spLocks noGrp="1"/>
          </p:cNvSpPr>
          <p:nvPr>
            <p:ph type="ftr" sz="quarter" idx="11"/>
          </p:nvPr>
        </p:nvSpPr>
        <p:spPr>
          <a:xfrm>
            <a:off x="8122920" y="13406995"/>
            <a:ext cx="7528560" cy="1022394"/>
          </a:xfrm>
        </p:spPr>
        <p:txBody>
          <a:bodyPr/>
          <a:lstStyle>
            <a:lvl1pPr>
              <a:defRPr/>
            </a:lvl1pPr>
          </a:lstStyle>
          <a:p>
            <a:r>
              <a:rPr lang="nl-BE"/>
              <a:t>Made by Powerpoint Jos</a:t>
            </a:r>
          </a:p>
        </p:txBody>
      </p:sp>
      <p:sp>
        <p:nvSpPr>
          <p:cNvPr id="5" name="4 Marcador de número de diapositiva"/>
          <p:cNvSpPr>
            <a:spLocks noGrp="1"/>
          </p:cNvSpPr>
          <p:nvPr>
            <p:ph type="sldNum" sz="quarter" idx="12"/>
          </p:nvPr>
        </p:nvSpPr>
        <p:spPr>
          <a:xfrm>
            <a:off x="17038320" y="13406995"/>
            <a:ext cx="5547360" cy="1022394"/>
          </a:xfrm>
        </p:spPr>
        <p:txBody>
          <a:bodyPr/>
          <a:lstStyle>
            <a:lvl1pPr>
              <a:defRPr/>
            </a:lvl1pPr>
          </a:lstStyle>
          <a:p>
            <a:fld id="{66ECDE53-22D7-46B0-8A88-C5E1D511BDBB}" type="slidenum">
              <a:rPr lang="nl-BE"/>
              <a:pPr/>
              <a:t>‹Nº›</a:t>
            </a:fld>
            <a:endParaRPr lang="nl-BE"/>
          </a:p>
        </p:txBody>
      </p:sp>
    </p:spTree>
  </p:cSld>
  <p:clrMapOvr>
    <a:masterClrMapping/>
  </p:clrMapOvr>
  <p:transition spd="slow" advTm="8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188720" y="589582"/>
            <a:ext cx="21396960" cy="2453746"/>
          </a:xfrm>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8720" y="3435245"/>
            <a:ext cx="10500360" cy="971615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quarter" idx="2"/>
          </p:nvPr>
        </p:nvSpPr>
        <p:spPr>
          <a:xfrm>
            <a:off x="12085320" y="3435244"/>
            <a:ext cx="10500360" cy="4692790"/>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contenido"/>
          <p:cNvSpPr>
            <a:spLocks noGrp="1"/>
          </p:cNvSpPr>
          <p:nvPr>
            <p:ph sz="quarter" idx="3"/>
          </p:nvPr>
        </p:nvSpPr>
        <p:spPr>
          <a:xfrm>
            <a:off x="12085320" y="8455201"/>
            <a:ext cx="10500360" cy="469619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fecha"/>
          <p:cNvSpPr>
            <a:spLocks noGrp="1"/>
          </p:cNvSpPr>
          <p:nvPr>
            <p:ph type="dt" sz="half" idx="10"/>
          </p:nvPr>
        </p:nvSpPr>
        <p:spPr>
          <a:xfrm>
            <a:off x="1188720" y="13406995"/>
            <a:ext cx="5547360" cy="1022394"/>
          </a:xfrm>
        </p:spPr>
        <p:txBody>
          <a:bodyPr/>
          <a:lstStyle>
            <a:lvl1pPr>
              <a:defRPr/>
            </a:lvl1pPr>
          </a:lstStyle>
          <a:p>
            <a:endParaRPr lang="nl-BE"/>
          </a:p>
        </p:txBody>
      </p:sp>
      <p:sp>
        <p:nvSpPr>
          <p:cNvPr id="7" name="6 Marcador de pie de página"/>
          <p:cNvSpPr>
            <a:spLocks noGrp="1"/>
          </p:cNvSpPr>
          <p:nvPr>
            <p:ph type="ftr" sz="quarter" idx="11"/>
          </p:nvPr>
        </p:nvSpPr>
        <p:spPr>
          <a:xfrm>
            <a:off x="8122920" y="13406995"/>
            <a:ext cx="7528560" cy="1022394"/>
          </a:xfrm>
        </p:spPr>
        <p:txBody>
          <a:bodyPr/>
          <a:lstStyle>
            <a:lvl1pPr>
              <a:defRPr/>
            </a:lvl1pPr>
          </a:lstStyle>
          <a:p>
            <a:r>
              <a:rPr lang="nl-BE"/>
              <a:t>Made by Powerpoint Jos</a:t>
            </a:r>
          </a:p>
        </p:txBody>
      </p:sp>
      <p:sp>
        <p:nvSpPr>
          <p:cNvPr id="8" name="7 Marcador de número de diapositiva"/>
          <p:cNvSpPr>
            <a:spLocks noGrp="1"/>
          </p:cNvSpPr>
          <p:nvPr>
            <p:ph type="sldNum" sz="quarter" idx="12"/>
          </p:nvPr>
        </p:nvSpPr>
        <p:spPr>
          <a:xfrm>
            <a:off x="17038320" y="13406995"/>
            <a:ext cx="5547360" cy="1022394"/>
          </a:xfrm>
        </p:spPr>
        <p:txBody>
          <a:bodyPr/>
          <a:lstStyle>
            <a:lvl1pPr>
              <a:defRPr/>
            </a:lvl1pPr>
          </a:lstStyle>
          <a:p>
            <a:fld id="{922279EF-2340-46A1-9064-2A04C239E510}" type="slidenum">
              <a:rPr lang="nl-BE"/>
              <a:pPr/>
              <a:t>‹Nº›</a:t>
            </a:fld>
            <a:endParaRPr lang="nl-BE"/>
          </a:p>
        </p:txBody>
      </p:sp>
    </p:spTree>
  </p:cSld>
  <p:clrMapOvr>
    <a:masterClrMapping/>
  </p:clrMapOvr>
  <p:transition spd="slow" advTm="8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14E7EB1-5118-4FC0-BADC-43AFDA4B2860}"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6E6928F-0D94-4F70-BA2C-84F68D678C34}"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4F13EBB-414C-4955-9108-A3436A8614B1}"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9038" y="3435350"/>
            <a:ext cx="10621962"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1963"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05A47487-FB8E-49EB-83E8-4DD4D08CD7B0}"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0407F34A-D290-46BE-9403-8F6D2480A6EE}"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EC62EAF1-176C-4AF2-B17D-056C983E7683}"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529093F-0989-465B-9A41-A2453030641A}"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6EB68F7E-F7E7-44E4-A874-10EFD36DBDFF}"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9D270DFE-133E-4DA8-BC6D-CAC26C552AF3}" type="slidenum">
              <a:rPr lang="es-ES_tradnl"/>
              <a:pPr/>
              <a:t>‹Nº›</a:t>
            </a:fld>
            <a:endParaRPr lang="es-ES_tradn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20ABCDB-8B82-4428-BF47-97A502FC10A0}" type="slidenum">
              <a:rPr lang="es-ES_tradnl"/>
              <a:pPr/>
              <a:t>‹Nº›</a:t>
            </a:fld>
            <a:endParaRPr lang="es-ES_tradnl"/>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88963"/>
            <a:ext cx="5348288" cy="125618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9038" y="588963"/>
            <a:ext cx="15895637" cy="125618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584C7FE-F79A-41E3-AB29-3BAAB17D816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0B9ABDEC-10DB-4CAB-BA0C-FE21ACFE275B}"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72" r:id="rId12"/>
    <p:sldLayoutId id="2147483673" r:id="rId13"/>
  </p:sldLayoutIdLst>
  <p:transition spd="slow" advTm="5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bwMode="auto">
          <a:xfrm>
            <a:off x="1189038" y="588963"/>
            <a:ext cx="21396325" cy="2454275"/>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321539" name="Rectangle 3"/>
          <p:cNvSpPr>
            <a:spLocks noGrp="1" noChangeArrowheads="1"/>
          </p:cNvSpPr>
          <p:nvPr>
            <p:ph type="body" idx="1"/>
          </p:nvPr>
        </p:nvSpPr>
        <p:spPr bwMode="auto">
          <a:xfrm>
            <a:off x="1189038" y="3435350"/>
            <a:ext cx="21396325" cy="971550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21540" name="Rectangle 4"/>
          <p:cNvSpPr>
            <a:spLocks noGrp="1" noChangeArrowheads="1"/>
          </p:cNvSpPr>
          <p:nvPr>
            <p:ph type="dt" sz="half" idx="2"/>
          </p:nvPr>
        </p:nvSpPr>
        <p:spPr bwMode="auto">
          <a:xfrm>
            <a:off x="11890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defTabSz="2200275">
              <a:defRPr sz="3400"/>
            </a:lvl1pPr>
          </a:lstStyle>
          <a:p>
            <a:endParaRPr lang="es-ES_tradnl"/>
          </a:p>
        </p:txBody>
      </p:sp>
      <p:sp>
        <p:nvSpPr>
          <p:cNvPr id="321541" name="Rectangle 5"/>
          <p:cNvSpPr>
            <a:spLocks noGrp="1" noChangeArrowheads="1"/>
          </p:cNvSpPr>
          <p:nvPr>
            <p:ph type="ftr" sz="quarter" idx="3"/>
          </p:nvPr>
        </p:nvSpPr>
        <p:spPr bwMode="auto">
          <a:xfrm>
            <a:off x="8123238" y="13406438"/>
            <a:ext cx="75279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defTabSz="2200275">
              <a:defRPr sz="3400"/>
            </a:lvl1pPr>
          </a:lstStyle>
          <a:p>
            <a:endParaRPr lang="es-ES_tradnl"/>
          </a:p>
        </p:txBody>
      </p:sp>
      <p:sp>
        <p:nvSpPr>
          <p:cNvPr id="321542" name="Rectangle 6"/>
          <p:cNvSpPr>
            <a:spLocks noGrp="1" noChangeArrowheads="1"/>
          </p:cNvSpPr>
          <p:nvPr>
            <p:ph type="sldNum" sz="quarter" idx="4"/>
          </p:nvPr>
        </p:nvSpPr>
        <p:spPr bwMode="auto">
          <a:xfrm>
            <a:off x="170386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defTabSz="2200275">
              <a:defRPr sz="3400"/>
            </a:lvl1pPr>
          </a:lstStyle>
          <a:p>
            <a:fld id="{AF6E5174-D9FA-4EA1-B9BF-81444CCBF68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200275" rtl="0" fontAlgn="base">
        <a:spcBef>
          <a:spcPct val="0"/>
        </a:spcBef>
        <a:spcAft>
          <a:spcPct val="0"/>
        </a:spcAft>
        <a:defRPr sz="10600">
          <a:solidFill>
            <a:schemeClr val="tx2"/>
          </a:solidFill>
          <a:latin typeface="+mj-lt"/>
          <a:ea typeface="+mj-ea"/>
          <a:cs typeface="+mj-cs"/>
        </a:defRPr>
      </a:lvl1pPr>
      <a:lvl2pPr algn="ctr" defTabSz="2200275" rtl="0" fontAlgn="base">
        <a:spcBef>
          <a:spcPct val="0"/>
        </a:spcBef>
        <a:spcAft>
          <a:spcPct val="0"/>
        </a:spcAft>
        <a:defRPr sz="10600">
          <a:solidFill>
            <a:schemeClr val="tx2"/>
          </a:solidFill>
          <a:latin typeface="Arial" charset="0"/>
        </a:defRPr>
      </a:lvl2pPr>
      <a:lvl3pPr algn="ctr" defTabSz="2200275" rtl="0" fontAlgn="base">
        <a:spcBef>
          <a:spcPct val="0"/>
        </a:spcBef>
        <a:spcAft>
          <a:spcPct val="0"/>
        </a:spcAft>
        <a:defRPr sz="10600">
          <a:solidFill>
            <a:schemeClr val="tx2"/>
          </a:solidFill>
          <a:latin typeface="Arial" charset="0"/>
        </a:defRPr>
      </a:lvl3pPr>
      <a:lvl4pPr algn="ctr" defTabSz="2200275" rtl="0" fontAlgn="base">
        <a:spcBef>
          <a:spcPct val="0"/>
        </a:spcBef>
        <a:spcAft>
          <a:spcPct val="0"/>
        </a:spcAft>
        <a:defRPr sz="10600">
          <a:solidFill>
            <a:schemeClr val="tx2"/>
          </a:solidFill>
          <a:latin typeface="Arial" charset="0"/>
        </a:defRPr>
      </a:lvl4pPr>
      <a:lvl5pPr algn="ctr" defTabSz="2200275" rtl="0" fontAlgn="base">
        <a:spcBef>
          <a:spcPct val="0"/>
        </a:spcBef>
        <a:spcAft>
          <a:spcPct val="0"/>
        </a:spcAft>
        <a:defRPr sz="10600">
          <a:solidFill>
            <a:schemeClr val="tx2"/>
          </a:solidFill>
          <a:latin typeface="Arial" charset="0"/>
        </a:defRPr>
      </a:lvl5pPr>
      <a:lvl6pPr marL="457200" algn="ctr" defTabSz="2200275" rtl="0" fontAlgn="base">
        <a:spcBef>
          <a:spcPct val="0"/>
        </a:spcBef>
        <a:spcAft>
          <a:spcPct val="0"/>
        </a:spcAft>
        <a:defRPr sz="10600">
          <a:solidFill>
            <a:schemeClr val="tx2"/>
          </a:solidFill>
          <a:latin typeface="Arial" charset="0"/>
        </a:defRPr>
      </a:lvl6pPr>
      <a:lvl7pPr marL="914400" algn="ctr" defTabSz="2200275" rtl="0" fontAlgn="base">
        <a:spcBef>
          <a:spcPct val="0"/>
        </a:spcBef>
        <a:spcAft>
          <a:spcPct val="0"/>
        </a:spcAft>
        <a:defRPr sz="10600">
          <a:solidFill>
            <a:schemeClr val="tx2"/>
          </a:solidFill>
          <a:latin typeface="Arial" charset="0"/>
        </a:defRPr>
      </a:lvl7pPr>
      <a:lvl8pPr marL="1371600" algn="ctr" defTabSz="2200275" rtl="0" fontAlgn="base">
        <a:spcBef>
          <a:spcPct val="0"/>
        </a:spcBef>
        <a:spcAft>
          <a:spcPct val="0"/>
        </a:spcAft>
        <a:defRPr sz="10600">
          <a:solidFill>
            <a:schemeClr val="tx2"/>
          </a:solidFill>
          <a:latin typeface="Arial" charset="0"/>
        </a:defRPr>
      </a:lvl8pPr>
      <a:lvl9pPr marL="1828800" algn="ctr" defTabSz="2200275" rtl="0" fontAlgn="base">
        <a:spcBef>
          <a:spcPct val="0"/>
        </a:spcBef>
        <a:spcAft>
          <a:spcPct val="0"/>
        </a:spcAft>
        <a:defRPr sz="10600">
          <a:solidFill>
            <a:schemeClr val="tx2"/>
          </a:solidFill>
          <a:latin typeface="Arial" charset="0"/>
        </a:defRPr>
      </a:lvl9pPr>
    </p:titleStyle>
    <p:bodyStyle>
      <a:lvl1pPr marL="825500" indent="-825500" algn="l" defTabSz="2200275" rtl="0" fontAlgn="base">
        <a:spcBef>
          <a:spcPct val="20000"/>
        </a:spcBef>
        <a:spcAft>
          <a:spcPct val="0"/>
        </a:spcAft>
        <a:buChar char="•"/>
        <a:defRPr sz="7700">
          <a:solidFill>
            <a:schemeClr val="tx1"/>
          </a:solidFill>
          <a:latin typeface="+mn-lt"/>
          <a:ea typeface="+mn-ea"/>
          <a:cs typeface="+mn-cs"/>
        </a:defRPr>
      </a:lvl1pPr>
      <a:lvl2pPr marL="1787525" indent="-687388" algn="l" defTabSz="2200275" rtl="0" fontAlgn="base">
        <a:spcBef>
          <a:spcPct val="20000"/>
        </a:spcBef>
        <a:spcAft>
          <a:spcPct val="0"/>
        </a:spcAft>
        <a:buChar char="–"/>
        <a:defRPr sz="6700">
          <a:solidFill>
            <a:schemeClr val="tx1"/>
          </a:solidFill>
          <a:latin typeface="+mn-lt"/>
        </a:defRPr>
      </a:lvl2pPr>
      <a:lvl3pPr marL="2749550" indent="-549275" algn="l" defTabSz="2200275" rtl="0" fontAlgn="base">
        <a:spcBef>
          <a:spcPct val="20000"/>
        </a:spcBef>
        <a:spcAft>
          <a:spcPct val="0"/>
        </a:spcAft>
        <a:buChar char="•"/>
        <a:defRPr sz="5800">
          <a:solidFill>
            <a:schemeClr val="tx1"/>
          </a:solidFill>
          <a:latin typeface="+mn-lt"/>
        </a:defRPr>
      </a:lvl3pPr>
      <a:lvl4pPr marL="3849688" indent="-549275" algn="l" defTabSz="2200275" rtl="0" fontAlgn="base">
        <a:spcBef>
          <a:spcPct val="20000"/>
        </a:spcBef>
        <a:spcAft>
          <a:spcPct val="0"/>
        </a:spcAft>
        <a:buChar char="–"/>
        <a:defRPr sz="4800">
          <a:solidFill>
            <a:schemeClr val="tx1"/>
          </a:solidFill>
          <a:latin typeface="+mn-lt"/>
        </a:defRPr>
      </a:lvl4pPr>
      <a:lvl5pPr marL="4949825" indent="-550863" algn="l" defTabSz="2200275" rtl="0" fontAlgn="base">
        <a:spcBef>
          <a:spcPct val="20000"/>
        </a:spcBef>
        <a:spcAft>
          <a:spcPct val="0"/>
        </a:spcAft>
        <a:buChar char="»"/>
        <a:defRPr sz="4800">
          <a:solidFill>
            <a:schemeClr val="tx1"/>
          </a:solidFill>
          <a:latin typeface="+mn-lt"/>
        </a:defRPr>
      </a:lvl5pPr>
      <a:lvl6pPr marL="5407025" indent="-550863" algn="l" defTabSz="2200275" rtl="0" fontAlgn="base">
        <a:spcBef>
          <a:spcPct val="20000"/>
        </a:spcBef>
        <a:spcAft>
          <a:spcPct val="0"/>
        </a:spcAft>
        <a:buChar char="»"/>
        <a:defRPr sz="4800">
          <a:solidFill>
            <a:schemeClr val="tx1"/>
          </a:solidFill>
          <a:latin typeface="+mn-lt"/>
        </a:defRPr>
      </a:lvl6pPr>
      <a:lvl7pPr marL="5864225" indent="-550863" algn="l" defTabSz="2200275" rtl="0" fontAlgn="base">
        <a:spcBef>
          <a:spcPct val="20000"/>
        </a:spcBef>
        <a:spcAft>
          <a:spcPct val="0"/>
        </a:spcAft>
        <a:buChar char="»"/>
        <a:defRPr sz="4800">
          <a:solidFill>
            <a:schemeClr val="tx1"/>
          </a:solidFill>
          <a:latin typeface="+mn-lt"/>
        </a:defRPr>
      </a:lvl7pPr>
      <a:lvl8pPr marL="6321425" indent="-550863" algn="l" defTabSz="2200275" rtl="0" fontAlgn="base">
        <a:spcBef>
          <a:spcPct val="20000"/>
        </a:spcBef>
        <a:spcAft>
          <a:spcPct val="0"/>
        </a:spcAft>
        <a:buChar char="»"/>
        <a:defRPr sz="4800">
          <a:solidFill>
            <a:schemeClr val="tx1"/>
          </a:solidFill>
          <a:latin typeface="+mn-lt"/>
        </a:defRPr>
      </a:lvl8pPr>
      <a:lvl9pPr marL="6778625" indent="-550863" algn="l" defTabSz="2200275" rtl="0" fontAlgn="base">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gif"/><Relationship Id="rId1" Type="http://schemas.openxmlformats.org/officeDocument/2006/relationships/slideLayout" Target="../slideLayouts/slideLayout12.xml"/><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32.gif"/><Relationship Id="rId5" Type="http://schemas.openxmlformats.org/officeDocument/2006/relationships/image" Target="../media/image6.gif"/><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3.png"/><Relationship Id="rId7" Type="http://schemas.openxmlformats.org/officeDocument/2006/relationships/image" Target="../media/image3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4.xml"/><Relationship Id="rId16" Type="http://schemas.openxmlformats.org/officeDocument/2006/relationships/hyperlink" Target="http://www.mispps.com/index.php?board=73.0" TargetMode="External"/><Relationship Id="rId20" Type="http://schemas.openxmlformats.org/officeDocument/2006/relationships/image" Target="../media/image3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3"/>
          <a:stretch>
            <a:fillRect/>
          </a:stretch>
        </p:blipFill>
        <p:spPr>
          <a:xfrm>
            <a:off x="-3343380" y="-613492"/>
            <a:ext cx="30956466" cy="17329753"/>
          </a:xfrm>
          <a:prstGeom prst="rect">
            <a:avLst/>
          </a:prstGeom>
        </p:spPr>
      </p:pic>
      <p:pic>
        <p:nvPicPr>
          <p:cNvPr id="17" name="Picture 2" descr="C:\Documents and Settings\Dell\Escritorio\BESOS\besos1.jpg"/>
          <p:cNvPicPr>
            <a:picLocks noChangeAspect="1" noChangeArrowheads="1"/>
          </p:cNvPicPr>
          <p:nvPr/>
        </p:nvPicPr>
        <p:blipFill>
          <a:blip r:embed="rId4"/>
          <a:srcRect/>
          <a:stretch>
            <a:fillRect/>
          </a:stretch>
        </p:blipFill>
        <p:spPr bwMode="auto">
          <a:xfrm>
            <a:off x="-3" y="0"/>
            <a:ext cx="23774403" cy="14722475"/>
          </a:xfrm>
          <a:prstGeom prst="rect">
            <a:avLst/>
          </a:prstGeom>
          <a:noFill/>
        </p:spPr>
      </p:pic>
      <p:pic>
        <p:nvPicPr>
          <p:cNvPr id="155650" name="Picture 2" descr="CARA"/>
          <p:cNvPicPr>
            <a:picLocks noChangeAspect="1" noChangeArrowheads="1"/>
          </p:cNvPicPr>
          <p:nvPr/>
        </p:nvPicPr>
        <p:blipFill>
          <a:blip r:embed="rId5"/>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7"/>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7"/>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7"/>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7"/>
          <a:srcRect/>
          <a:stretch>
            <a:fillRect/>
          </a:stretch>
        </p:blipFill>
        <p:spPr bwMode="auto">
          <a:xfrm rot="10800000">
            <a:off x="0" y="14562138"/>
            <a:ext cx="23774400" cy="160337"/>
          </a:xfrm>
          <a:prstGeom prst="rect">
            <a:avLst/>
          </a:prstGeom>
          <a:noFill/>
          <a:ln w="9525">
            <a:noFill/>
            <a:miter lim="800000"/>
            <a:headEnd/>
            <a:tailEnd/>
          </a:ln>
        </p:spPr>
      </p:pic>
      <p:pic>
        <p:nvPicPr>
          <p:cNvPr id="155656" name="Picture 8"/>
          <p:cNvPicPr>
            <a:picLocks noChangeAspect="1" noChangeArrowheads="1"/>
          </p:cNvPicPr>
          <p:nvPr/>
        </p:nvPicPr>
        <p:blipFill>
          <a:blip r:embed="rId8"/>
          <a:srcRect/>
          <a:stretch>
            <a:fillRect/>
          </a:stretch>
        </p:blipFill>
        <p:spPr bwMode="auto">
          <a:xfrm>
            <a:off x="1230313" y="11249025"/>
            <a:ext cx="2665412" cy="1554163"/>
          </a:xfrm>
          <a:prstGeom prst="rect">
            <a:avLst/>
          </a:prstGeom>
          <a:noFill/>
          <a:ln w="9525">
            <a:noFill/>
            <a:round/>
            <a:headEnd/>
            <a:tailEnd/>
          </a:ln>
          <a:effectLst/>
        </p:spPr>
      </p:pic>
      <p:sp>
        <p:nvSpPr>
          <p:cNvPr id="155660" name="Text Box 12"/>
          <p:cNvSpPr txBox="1">
            <a:spLocks noChangeArrowheads="1"/>
          </p:cNvSpPr>
          <p:nvPr/>
        </p:nvSpPr>
        <p:spPr bwMode="auto">
          <a:xfrm>
            <a:off x="1301750" y="13338175"/>
            <a:ext cx="5991512" cy="754053"/>
          </a:xfrm>
          <a:prstGeom prst="rect">
            <a:avLst/>
          </a:prstGeom>
          <a:solidFill>
            <a:srgbClr val="1116E9"/>
          </a:solidFill>
          <a:ln w="9525">
            <a:solidFill>
              <a:srgbClr val="E31C07"/>
            </a:solidFill>
            <a:miter lim="800000"/>
            <a:headEnd/>
            <a:tailEnd/>
          </a:ln>
          <a:effectLst/>
        </p:spPr>
        <p:txBody>
          <a:bodyPr wrap="none">
            <a:spAutoFit/>
          </a:bodyPr>
          <a:lstStyle/>
          <a:p>
            <a:pPr defTabSz="2209800"/>
            <a:r>
              <a:rPr lang="es-ES" sz="4300" dirty="0" smtClean="0">
                <a:solidFill>
                  <a:schemeClr val="bg1"/>
                </a:solidFill>
              </a:rPr>
              <a:t>RICARDO MONTANER</a:t>
            </a:r>
            <a:endParaRPr lang="es-ES" sz="4300" dirty="0">
              <a:solidFill>
                <a:schemeClr val="bg1"/>
              </a:solidFill>
            </a:endParaRPr>
          </a:p>
        </p:txBody>
      </p:sp>
      <p:sp>
        <p:nvSpPr>
          <p:cNvPr id="12" name="WordArt 3" descr="rainbow"/>
          <p:cNvSpPr>
            <a:spLocks noChangeArrowheads="1" noChangeShapeType="1" noTextEdit="1"/>
          </p:cNvSpPr>
          <p:nvPr/>
        </p:nvSpPr>
        <p:spPr bwMode="auto">
          <a:xfrm>
            <a:off x="3386078" y="1574759"/>
            <a:ext cx="18716756" cy="4071966"/>
          </a:xfrm>
          <a:prstGeom prst="rect">
            <a:avLst/>
          </a:prstGeom>
        </p:spPr>
        <p:txBody>
          <a:bodyPr wrap="none" fromWordArt="1">
            <a:prstTxWarp prst="textPlain">
              <a:avLst>
                <a:gd name="adj" fmla="val 50000"/>
              </a:avLst>
            </a:prstTxWarp>
          </a:bodyPr>
          <a:lstStyle/>
          <a:p>
            <a:pPr algn="ctr"/>
            <a:r>
              <a:rPr lang="es-ES" sz="3600" b="1" kern="10" dirty="0" smtClean="0">
                <a:ln w="9525">
                  <a:solidFill>
                    <a:srgbClr val="E31C07"/>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BESAME  EN LA  BOCA</a:t>
            </a:r>
            <a:endParaRPr lang="es-ES" sz="3600" b="1" kern="10" dirty="0">
              <a:ln w="9525">
                <a:solidFill>
                  <a:srgbClr val="E31C07"/>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endParaRPr>
          </a:p>
        </p:txBody>
      </p:sp>
      <p:sp>
        <p:nvSpPr>
          <p:cNvPr id="14" name="AutoShape 8" descr="LLV0911205_26"/>
          <p:cNvSpPr>
            <a:spLocks noChangeArrowheads="1"/>
          </p:cNvSpPr>
          <p:nvPr/>
        </p:nvSpPr>
        <p:spPr bwMode="auto">
          <a:xfrm>
            <a:off x="20602636" y="5432411"/>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5" name="AutoShape 8" descr="LLV0911205_26"/>
          <p:cNvSpPr>
            <a:spLocks noChangeArrowheads="1"/>
          </p:cNvSpPr>
          <p:nvPr/>
        </p:nvSpPr>
        <p:spPr bwMode="auto">
          <a:xfrm>
            <a:off x="885748" y="1146131"/>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6" name="AutoShape 8" descr="LLV0911205_26"/>
          <p:cNvSpPr>
            <a:spLocks noChangeArrowheads="1"/>
          </p:cNvSpPr>
          <p:nvPr/>
        </p:nvSpPr>
        <p:spPr bwMode="auto">
          <a:xfrm>
            <a:off x="7100854" y="8789997"/>
            <a:ext cx="2059624" cy="2118727"/>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Tree>
  </p:cSld>
  <p:clrMapOvr>
    <a:masterClrMapping/>
  </p:clrMapOvr>
  <p:transition spd="slow" advTm="12000">
    <p:random/>
    <p:sndAc>
      <p:stSnd loop="1">
        <p:snd r:embed="rId2" name="ricardo montaner -besame en la bo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14"/>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15"/>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16"/>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770" decel="100000"/>
                                        <p:tgtEl>
                                          <p:spTgt spid="17"/>
                                        </p:tgtEl>
                                      </p:cBhvr>
                                    </p:animEffect>
                                    <p:animScale>
                                      <p:cBhvr>
                                        <p:cTn id="16" dur="770" decel="100000"/>
                                        <p:tgtEl>
                                          <p:spTgt spid="17"/>
                                        </p:tgtEl>
                                      </p:cBhvr>
                                      <p:from x="10000" y="10000"/>
                                      <p:to x="200000" y="450000"/>
                                    </p:animScale>
                                    <p:animScale>
                                      <p:cBhvr>
                                        <p:cTn id="17" dur="1230" accel="100000" fill="hold">
                                          <p:stCondLst>
                                            <p:cond delay="770"/>
                                          </p:stCondLst>
                                        </p:cTn>
                                        <p:tgtEl>
                                          <p:spTgt spid="17"/>
                                        </p:tgtEl>
                                      </p:cBhvr>
                                      <p:from x="200000" y="450000"/>
                                      <p:to x="100000" y="100000"/>
                                    </p:animScale>
                                    <p:set>
                                      <p:cBhvr>
                                        <p:cTn id="18" dur="770" fill="hold"/>
                                        <p:tgtEl>
                                          <p:spTgt spid="17"/>
                                        </p:tgtEl>
                                        <p:attrNameLst>
                                          <p:attrName>ppt_x</p:attrName>
                                        </p:attrNameLst>
                                      </p:cBhvr>
                                      <p:to>
                                        <p:strVal val="(0.5)"/>
                                      </p:to>
                                    </p:set>
                                    <p:anim from="(0.5)" to="(#ppt_x)" calcmode="lin" valueType="num">
                                      <p:cBhvr>
                                        <p:cTn id="19" dur="1230" accel="100000" fill="hold">
                                          <p:stCondLst>
                                            <p:cond delay="770"/>
                                          </p:stCondLst>
                                        </p:cTn>
                                        <p:tgtEl>
                                          <p:spTgt spid="17"/>
                                        </p:tgtEl>
                                        <p:attrNameLst>
                                          <p:attrName>ppt_x</p:attrName>
                                        </p:attrNameLst>
                                      </p:cBhvr>
                                    </p:anim>
                                    <p:set>
                                      <p:cBhvr>
                                        <p:cTn id="20" dur="770" fill="hold"/>
                                        <p:tgtEl>
                                          <p:spTgt spid="17"/>
                                        </p:tgtEl>
                                        <p:attrNameLst>
                                          <p:attrName>ppt_y</p:attrName>
                                        </p:attrNameLst>
                                      </p:cBhvr>
                                      <p:to>
                                        <p:strVal val="(#ppt_y+0.4)"/>
                                      </p:to>
                                    </p:set>
                                    <p:anim from="(#ppt_y+0.4)" to="(#ppt_y)" calcmode="lin" valueType="num">
                                      <p:cBhvr>
                                        <p:cTn id="21" dur="1230" accel="100000" fill="hold">
                                          <p:stCondLst>
                                            <p:cond delay="770"/>
                                          </p:stCondLst>
                                        </p:cTn>
                                        <p:tgtEl>
                                          <p:spTgt spid="17"/>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2"/>
          <a:stretch>
            <a:fillRect/>
          </a:stretch>
        </p:blipFill>
        <p:spPr>
          <a:xfrm>
            <a:off x="-2614714" y="-711257"/>
            <a:ext cx="30956466" cy="17329753"/>
          </a:xfrm>
          <a:prstGeom prst="rect">
            <a:avLst/>
          </a:prstGeom>
        </p:spPr>
      </p:pic>
      <p:sp>
        <p:nvSpPr>
          <p:cNvPr id="5126" name="Rectangle 6" descr="birm5"/>
          <p:cNvSpPr>
            <a:spLocks noChangeArrowheads="1"/>
          </p:cNvSpPr>
          <p:nvPr/>
        </p:nvSpPr>
        <p:spPr bwMode="auto">
          <a:xfrm>
            <a:off x="3273109" y="0"/>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C000"/>
              </a:solidFill>
            </a:endParaRPr>
          </a:p>
        </p:txBody>
      </p:sp>
      <p:sp>
        <p:nvSpPr>
          <p:cNvPr id="5127" name="Rectangle 7" descr="birm5"/>
          <p:cNvSpPr>
            <a:spLocks noChangeArrowheads="1"/>
          </p:cNvSpPr>
          <p:nvPr/>
        </p:nvSpPr>
        <p:spPr bwMode="auto">
          <a:xfrm>
            <a:off x="20245446" y="-3409"/>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8" name="Rectangle 8" descr="birm5"/>
          <p:cNvSpPr>
            <a:spLocks noChangeArrowheads="1"/>
          </p:cNvSpPr>
          <p:nvPr/>
        </p:nvSpPr>
        <p:spPr bwMode="auto">
          <a:xfrm>
            <a:off x="0" y="12647649"/>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9" name="Rectangle 9" descr="birm5"/>
          <p:cNvSpPr>
            <a:spLocks noChangeArrowheads="1"/>
          </p:cNvSpPr>
          <p:nvPr/>
        </p:nvSpPr>
        <p:spPr bwMode="auto">
          <a:xfrm>
            <a:off x="0" y="1146131"/>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0000"/>
              </a:solidFill>
            </a:endParaRPr>
          </a:p>
        </p:txBody>
      </p:sp>
      <p:pic>
        <p:nvPicPr>
          <p:cNvPr id="5122" name="Picture 2" descr="C:\Documents and Settings\Dell\Escritorio\BESOS\imagesCA87AQX5.jpg"/>
          <p:cNvPicPr>
            <a:picLocks noChangeAspect="1" noChangeArrowheads="1"/>
          </p:cNvPicPr>
          <p:nvPr/>
        </p:nvPicPr>
        <p:blipFill>
          <a:blip r:embed="rId3"/>
          <a:srcRect/>
          <a:stretch>
            <a:fillRect/>
          </a:stretch>
        </p:blipFill>
        <p:spPr bwMode="auto">
          <a:xfrm>
            <a:off x="3900432" y="1789073"/>
            <a:ext cx="16345014" cy="10858575"/>
          </a:xfrm>
          <a:prstGeom prst="rect">
            <a:avLst/>
          </a:prstGeom>
          <a:noFill/>
        </p:spPr>
      </p:pic>
      <p:sp>
        <p:nvSpPr>
          <p:cNvPr id="12" name="AutoShape 8" descr="LLV0911205_26"/>
          <p:cNvSpPr>
            <a:spLocks noChangeArrowheads="1"/>
          </p:cNvSpPr>
          <p:nvPr/>
        </p:nvSpPr>
        <p:spPr bwMode="auto">
          <a:xfrm>
            <a:off x="2528822" y="503189"/>
            <a:ext cx="2059624" cy="2118727"/>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4" name="AutoShape 8" descr="LLV0911205_26"/>
          <p:cNvSpPr>
            <a:spLocks noChangeArrowheads="1"/>
          </p:cNvSpPr>
          <p:nvPr/>
        </p:nvSpPr>
        <p:spPr bwMode="auto">
          <a:xfrm>
            <a:off x="19531066" y="503189"/>
            <a:ext cx="2059624" cy="2118727"/>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9" name="AutoShape 8" descr="LLV0911205_26"/>
          <p:cNvSpPr>
            <a:spLocks noChangeArrowheads="1"/>
          </p:cNvSpPr>
          <p:nvPr/>
        </p:nvSpPr>
        <p:spPr bwMode="auto">
          <a:xfrm>
            <a:off x="2457384" y="11933269"/>
            <a:ext cx="2059624" cy="2118727"/>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20" name="AutoShape 8" descr="LLV0911205_26"/>
          <p:cNvSpPr>
            <a:spLocks noChangeArrowheads="1"/>
          </p:cNvSpPr>
          <p:nvPr/>
        </p:nvSpPr>
        <p:spPr bwMode="auto">
          <a:xfrm>
            <a:off x="19602504" y="11861831"/>
            <a:ext cx="2059624" cy="2118727"/>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17" presetClass="entr" presetSubtype="10"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p:cTn id="15" dur="3000" fill="hold"/>
                                        <p:tgtEl>
                                          <p:spTgt spid="5122"/>
                                        </p:tgtEl>
                                        <p:attrNameLst>
                                          <p:attrName>ppt_w</p:attrName>
                                        </p:attrNameLst>
                                      </p:cBhvr>
                                      <p:tavLst>
                                        <p:tav tm="0">
                                          <p:val>
                                            <p:fltVal val="0"/>
                                          </p:val>
                                        </p:tav>
                                        <p:tav tm="100000">
                                          <p:val>
                                            <p:strVal val="#ppt_w"/>
                                          </p:val>
                                        </p:tav>
                                      </p:tavLst>
                                    </p:anim>
                                    <p:anim calcmode="lin" valueType="num">
                                      <p:cBhvr>
                                        <p:cTn id="16" dur="3000" fill="hold"/>
                                        <p:tgtEl>
                                          <p:spTgt spid="5122"/>
                                        </p:tgtEl>
                                        <p:attrNameLst>
                                          <p:attrName>ppt_h</p:attrName>
                                        </p:attrNameLst>
                                      </p:cBhvr>
                                      <p:tavLst>
                                        <p:tav tm="0">
                                          <p:val>
                                            <p:strVal val="#ppt_h"/>
                                          </p:val>
                                        </p:tav>
                                        <p:tav tm="100000">
                                          <p:val>
                                            <p:strVal val="#ppt_h"/>
                                          </p:val>
                                        </p:tav>
                                      </p:tavLst>
                                    </p:anim>
                                  </p:childTnLst>
                                </p:cTn>
                              </p:par>
                              <p:par>
                                <p:cTn id="17" presetID="8" presetClass="emph" presetSubtype="0" fill="hold" grpId="0" nodeType="withEffect">
                                  <p:stCondLst>
                                    <p:cond delay="0"/>
                                  </p:stCondLst>
                                  <p:childTnLst>
                                    <p:animRot by="21600000">
                                      <p:cBhvr>
                                        <p:cTn id="18" dur="3000" fill="hold"/>
                                        <p:tgtEl>
                                          <p:spTgt spid="12"/>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4"/>
                                        </p:tgtEl>
                                        <p:attrNameLst>
                                          <p:attrName>r</p:attrName>
                                        </p:attrNameLst>
                                      </p:cBhvr>
                                    </p:animRot>
                                  </p:childTnLst>
                                </p:cTn>
                              </p:par>
                              <p:par>
                                <p:cTn id="21" presetID="8" presetClass="emph" presetSubtype="0" fill="hold" grpId="0"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grpId="0" nodeType="withEffect">
                                  <p:stCondLst>
                                    <p:cond delay="0"/>
                                  </p:stCondLst>
                                  <p:childTnLst>
                                    <p:animRot by="21600000">
                                      <p:cBhvr>
                                        <p:cTn id="24"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2" grpId="0" animBg="1"/>
      <p:bldP spid="14"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ola-derek-besos-de-parejas-andy-barter-11.jpg"/>
          <p:cNvPicPr>
            <a:picLocks noChangeAspect="1" noChangeArrowheads="1"/>
          </p:cNvPicPr>
          <p:nvPr/>
        </p:nvPicPr>
        <p:blipFill>
          <a:blip r:embed="rId2"/>
          <a:srcRect/>
          <a:stretch>
            <a:fillRect/>
          </a:stretch>
        </p:blipFill>
        <p:spPr bwMode="auto">
          <a:xfrm>
            <a:off x="-1185954" y="0"/>
            <a:ext cx="28360886" cy="14722475"/>
          </a:xfrm>
          <a:prstGeom prst="rect">
            <a:avLst/>
          </a:prstGeom>
          <a:solidFill>
            <a:schemeClr val="tx1"/>
          </a:solid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5122"/>
                                        </p:tgtEl>
                                        <p:attrNameLst>
                                          <p:attrName>r</p:attrName>
                                        </p:attrNameLst>
                                      </p:cBhvr>
                                    </p:animRot>
                                  </p:childTnLst>
                                </p:cTn>
                              </p:par>
                            </p:childTnLst>
                          </p:cTn>
                        </p:par>
                        <p:par>
                          <p:cTn id="7" fill="hold">
                            <p:stCondLst>
                              <p:cond delay="2000"/>
                            </p:stCondLst>
                            <p:childTnLst>
                              <p:par>
                                <p:cTn id="8" presetID="8" presetClass="emph" presetSubtype="0" fill="hold" nodeType="afterEffect">
                                  <p:stCondLst>
                                    <p:cond delay="0"/>
                                  </p:stCondLst>
                                  <p:childTnLst>
                                    <p:animRot by="21600000">
                                      <p:cBhvr>
                                        <p:cTn id="9" dur="2000" fill="hold"/>
                                        <p:tgtEl>
                                          <p:spTgt spid="51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00_1195083419_noche-de-amor.jpg"/>
          <p:cNvPicPr>
            <a:picLocks noChangeAspect="1" noChangeArrowheads="1"/>
          </p:cNvPicPr>
          <p:nvPr/>
        </p:nvPicPr>
        <p:blipFill>
          <a:blip r:embed="rId2"/>
          <a:srcRect/>
          <a:stretch>
            <a:fillRect/>
          </a:stretch>
        </p:blipFill>
        <p:spPr bwMode="auto">
          <a:xfrm>
            <a:off x="0" y="0"/>
            <a:ext cx="23774400" cy="15987762"/>
          </a:xfrm>
          <a:prstGeom prst="rect">
            <a:avLst/>
          </a:prstGeom>
          <a:noFill/>
        </p:spPr>
      </p:pic>
    </p:spTree>
  </p:cSld>
  <p:clrMapOvr>
    <a:masterClrMapping/>
  </p:clrMapOvr>
  <p:transition spd="slow"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BESOS\Besos-de-amor.jpg"/>
          <p:cNvPicPr>
            <a:picLocks noChangeAspect="1" noChangeArrowheads="1"/>
          </p:cNvPicPr>
          <p:nvPr/>
        </p:nvPicPr>
        <p:blipFill>
          <a:blip r:embed="rId2"/>
          <a:srcRect l="5156" t="2248" r="3437" b="4844"/>
          <a:stretch>
            <a:fillRect/>
          </a:stretch>
        </p:blipFill>
        <p:spPr bwMode="auto">
          <a:xfrm>
            <a:off x="0" y="-711256"/>
            <a:ext cx="23774400" cy="15433732"/>
          </a:xfrm>
          <a:prstGeom prst="rect">
            <a:avLst/>
          </a:prstGeom>
          <a:noFill/>
        </p:spPr>
      </p:pic>
      <p:sp>
        <p:nvSpPr>
          <p:cNvPr id="16" name="15 Rectángulo"/>
          <p:cNvSpPr>
            <a:spLocks noChangeArrowheads="1"/>
          </p:cNvSpPr>
          <p:nvPr/>
        </p:nvSpPr>
        <p:spPr bwMode="auto">
          <a:xfrm>
            <a:off x="0" y="-782695"/>
            <a:ext cx="23774400" cy="15505170"/>
          </a:xfrm>
          <a:prstGeom prst="rect">
            <a:avLst/>
          </a:prstGeom>
          <a:solidFill>
            <a:srgbClr val="FF8A15">
              <a:alpha val="49803"/>
            </a:srgbClr>
          </a:solidFill>
          <a:ln w="25400" algn="ctr">
            <a:no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17" name="16 Rectángulo"/>
          <p:cNvSpPr>
            <a:spLocks noChangeArrowheads="1"/>
          </p:cNvSpPr>
          <p:nvPr/>
        </p:nvSpPr>
        <p:spPr bwMode="auto">
          <a:xfrm>
            <a:off x="0" y="-711257"/>
            <a:ext cx="23774400" cy="15433732"/>
          </a:xfrm>
          <a:prstGeom prst="rect">
            <a:avLst/>
          </a:prstGeom>
          <a:solidFill>
            <a:srgbClr val="00FFFF">
              <a:alpha val="49803"/>
            </a:srgbClr>
          </a:solidFill>
          <a:ln w="25400" algn="ctr">
            <a:no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6"/>
                                        </p:tgtEl>
                                      </p:cBhvr>
                                    </p:animEffect>
                                    <p:set>
                                      <p:cBhvr>
                                        <p:cTn id="7" dur="1" fill="hold">
                                          <p:stCondLst>
                                            <p:cond delay="4999"/>
                                          </p:stCondLst>
                                        </p:cTn>
                                        <p:tgtEl>
                                          <p:spTgt spid="1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2"/>
          <a:stretch>
            <a:fillRect/>
          </a:stretch>
        </p:blipFill>
        <p:spPr>
          <a:xfrm>
            <a:off x="-4186350" y="-1354199"/>
            <a:ext cx="30956466" cy="17901257"/>
          </a:xfrm>
          <a:prstGeom prst="rect">
            <a:avLst/>
          </a:prstGeom>
        </p:spPr>
      </p:pic>
      <p:sp>
        <p:nvSpPr>
          <p:cNvPr id="5126" name="Rectangle 6" descr="birm5"/>
          <p:cNvSpPr>
            <a:spLocks noChangeArrowheads="1"/>
          </p:cNvSpPr>
          <p:nvPr/>
        </p:nvSpPr>
        <p:spPr bwMode="auto">
          <a:xfrm>
            <a:off x="3273109" y="0"/>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C000"/>
              </a:solidFill>
            </a:endParaRPr>
          </a:p>
        </p:txBody>
      </p:sp>
      <p:sp>
        <p:nvSpPr>
          <p:cNvPr id="5127" name="Rectangle 7" descr="birm5"/>
          <p:cNvSpPr>
            <a:spLocks noChangeArrowheads="1"/>
          </p:cNvSpPr>
          <p:nvPr/>
        </p:nvSpPr>
        <p:spPr bwMode="auto">
          <a:xfrm>
            <a:off x="20245446" y="-3409"/>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8" name="Rectangle 8" descr="birm5"/>
          <p:cNvSpPr>
            <a:spLocks noChangeArrowheads="1"/>
          </p:cNvSpPr>
          <p:nvPr/>
        </p:nvSpPr>
        <p:spPr bwMode="auto">
          <a:xfrm>
            <a:off x="-471574" y="12861963"/>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9" name="Rectangle 9" descr="birm5"/>
          <p:cNvSpPr>
            <a:spLocks noChangeArrowheads="1"/>
          </p:cNvSpPr>
          <p:nvPr/>
        </p:nvSpPr>
        <p:spPr bwMode="auto">
          <a:xfrm>
            <a:off x="0" y="931817"/>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0000"/>
              </a:solidFill>
            </a:endParaRPr>
          </a:p>
        </p:txBody>
      </p:sp>
      <p:sp>
        <p:nvSpPr>
          <p:cNvPr id="15" name="AutoShape 11" descr="birm5"/>
          <p:cNvSpPr>
            <a:spLocks noChangeArrowheads="1"/>
          </p:cNvSpPr>
          <p:nvPr/>
        </p:nvSpPr>
        <p:spPr bwMode="auto">
          <a:xfrm rot="1795734">
            <a:off x="2087047" y="-70021"/>
            <a:ext cx="2620964" cy="2164069"/>
          </a:xfrm>
          <a:prstGeom prst="star5">
            <a:avLst>
              <a:gd name="adj" fmla="val 15096"/>
              <a:gd name="hf" fmla="val 105146"/>
              <a:gd name="vf" fmla="val 110557"/>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6" name="AutoShape 11" descr="birm5"/>
          <p:cNvSpPr>
            <a:spLocks noChangeArrowheads="1"/>
          </p:cNvSpPr>
          <p:nvPr/>
        </p:nvSpPr>
        <p:spPr bwMode="auto">
          <a:xfrm rot="6840869">
            <a:off x="19343570" y="62271"/>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7" name="AutoShape 11" descr="birm5"/>
          <p:cNvSpPr>
            <a:spLocks noChangeArrowheads="1"/>
          </p:cNvSpPr>
          <p:nvPr/>
        </p:nvSpPr>
        <p:spPr bwMode="auto">
          <a:xfrm>
            <a:off x="19316752" y="12147583"/>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8" name="AutoShape 11" descr="birm5"/>
          <p:cNvSpPr>
            <a:spLocks noChangeArrowheads="1"/>
          </p:cNvSpPr>
          <p:nvPr/>
        </p:nvSpPr>
        <p:spPr bwMode="auto">
          <a:xfrm>
            <a:off x="2171632" y="12076145"/>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pic>
        <p:nvPicPr>
          <p:cNvPr id="12" name="Image 20" descr="Gilbert 214.jpg"/>
          <p:cNvPicPr>
            <a:picLocks noChangeAspect="1"/>
          </p:cNvPicPr>
          <p:nvPr/>
        </p:nvPicPr>
        <p:blipFill>
          <a:blip r:embed="rId3"/>
          <a:srcRect l="50987" t="30745" r="1320" b="6142"/>
          <a:stretch>
            <a:fillRect/>
          </a:stretch>
        </p:blipFill>
        <p:spPr bwMode="auto">
          <a:xfrm>
            <a:off x="3814706" y="1503321"/>
            <a:ext cx="16502178" cy="11287204"/>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15"/>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16"/>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17"/>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8"/>
                                        </p:tgtEl>
                                        <p:attrNameLst>
                                          <p:attrName>r</p:attrName>
                                        </p:attrNameLst>
                                      </p:cBhvr>
                                    </p:animRot>
                                  </p:childTnLst>
                                </p:cTn>
                              </p:par>
                              <p:par>
                                <p:cTn id="21" presetID="5"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checkerboard(across)">
                                      <p:cBhvr>
                                        <p:cTn id="23"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5" grpId="0" animBg="1"/>
      <p:bldP spid="16"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si_estas__conmigo_te__prometo_que__seras__feliz_.jpg"/>
          <p:cNvPicPr>
            <a:picLocks noChangeAspect="1" noChangeArrowheads="1"/>
          </p:cNvPicPr>
          <p:nvPr/>
        </p:nvPicPr>
        <p:blipFill>
          <a:blip r:embed="rId2"/>
          <a:srcRect l="10714" t="7486" r="8646" b="27674"/>
          <a:stretch>
            <a:fillRect/>
          </a:stretch>
        </p:blipFill>
        <p:spPr bwMode="auto">
          <a:xfrm>
            <a:off x="-1" y="-1"/>
            <a:ext cx="24199011" cy="14722475"/>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FONDO ROSA.gif"/>
          <p:cNvPicPr>
            <a:picLocks noChangeAspect="1"/>
          </p:cNvPicPr>
          <p:nvPr/>
        </p:nvPicPr>
        <p:blipFill>
          <a:blip r:embed="rId2"/>
          <a:stretch>
            <a:fillRect/>
          </a:stretch>
        </p:blipFill>
        <p:spPr>
          <a:xfrm>
            <a:off x="-5186482" y="-568381"/>
            <a:ext cx="30956466" cy="16716260"/>
          </a:xfrm>
          <a:prstGeom prst="rect">
            <a:avLst/>
          </a:prstGeom>
        </p:spPr>
      </p:pic>
      <p:sp>
        <p:nvSpPr>
          <p:cNvPr id="22536" name="Line 8"/>
          <p:cNvSpPr>
            <a:spLocks noChangeShapeType="1"/>
          </p:cNvSpPr>
          <p:nvPr/>
        </p:nvSpPr>
        <p:spPr bwMode="auto">
          <a:xfrm flipH="1" flipV="1">
            <a:off x="1" y="1"/>
            <a:ext cx="4024314" cy="12152858"/>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37" name="Line 9"/>
          <p:cNvSpPr>
            <a:spLocks noChangeShapeType="1"/>
          </p:cNvSpPr>
          <p:nvPr/>
        </p:nvSpPr>
        <p:spPr bwMode="auto">
          <a:xfrm flipV="1">
            <a:off x="1" y="2416259"/>
            <a:ext cx="4024314" cy="12306216"/>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38" name="Line 10"/>
          <p:cNvSpPr>
            <a:spLocks noChangeShapeType="1"/>
          </p:cNvSpPr>
          <p:nvPr/>
        </p:nvSpPr>
        <p:spPr bwMode="auto">
          <a:xfrm flipV="1">
            <a:off x="4024315" y="0"/>
            <a:ext cx="19750086" cy="2416259"/>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39" name="Line 11"/>
          <p:cNvSpPr>
            <a:spLocks noChangeShapeType="1"/>
          </p:cNvSpPr>
          <p:nvPr/>
        </p:nvSpPr>
        <p:spPr bwMode="auto">
          <a:xfrm>
            <a:off x="0" y="0"/>
            <a:ext cx="19564350" cy="2416259"/>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40" name="Line 12"/>
          <p:cNvSpPr>
            <a:spLocks noChangeShapeType="1"/>
          </p:cNvSpPr>
          <p:nvPr/>
        </p:nvSpPr>
        <p:spPr bwMode="auto">
          <a:xfrm>
            <a:off x="19564350" y="2416259"/>
            <a:ext cx="4210050" cy="12306216"/>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41" name="Line 13"/>
          <p:cNvSpPr>
            <a:spLocks noChangeShapeType="1"/>
          </p:cNvSpPr>
          <p:nvPr/>
        </p:nvSpPr>
        <p:spPr bwMode="auto">
          <a:xfrm flipH="1">
            <a:off x="19502491" y="2"/>
            <a:ext cx="4271909" cy="12115403"/>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42" name="Line 14"/>
          <p:cNvSpPr>
            <a:spLocks noChangeShapeType="1"/>
          </p:cNvSpPr>
          <p:nvPr/>
        </p:nvSpPr>
        <p:spPr bwMode="auto">
          <a:xfrm>
            <a:off x="4024315" y="12152859"/>
            <a:ext cx="19750086" cy="2569617"/>
          </a:xfrm>
          <a:prstGeom prst="line">
            <a:avLst/>
          </a:prstGeom>
          <a:noFill/>
          <a:ln w="76200" cmpd="tri">
            <a:solidFill>
              <a:srgbClr val="FF0000"/>
            </a:solidFill>
            <a:round/>
            <a:headEnd/>
            <a:tailEnd/>
          </a:ln>
          <a:effectLst/>
        </p:spPr>
        <p:txBody>
          <a:bodyPr lIns="219977" tIns="109989" rIns="219977" bIns="109989"/>
          <a:lstStyle/>
          <a:p>
            <a:endParaRPr lang="es-ES"/>
          </a:p>
        </p:txBody>
      </p:sp>
      <p:sp>
        <p:nvSpPr>
          <p:cNvPr id="22543" name="Line 15"/>
          <p:cNvSpPr>
            <a:spLocks noChangeShapeType="1"/>
          </p:cNvSpPr>
          <p:nvPr/>
        </p:nvSpPr>
        <p:spPr bwMode="auto">
          <a:xfrm flipV="1">
            <a:off x="0" y="12152859"/>
            <a:ext cx="19564350" cy="2569617"/>
          </a:xfrm>
          <a:prstGeom prst="line">
            <a:avLst/>
          </a:prstGeom>
          <a:noFill/>
          <a:ln w="76200" cmpd="tri">
            <a:solidFill>
              <a:srgbClr val="FF0000"/>
            </a:solidFill>
            <a:round/>
            <a:headEnd/>
            <a:tailEnd/>
          </a:ln>
          <a:effectLst/>
        </p:spPr>
        <p:txBody>
          <a:bodyPr lIns="219977" tIns="109989" rIns="219977" bIns="109989"/>
          <a:lstStyle/>
          <a:p>
            <a:endParaRPr lang="es-ES"/>
          </a:p>
        </p:txBody>
      </p:sp>
      <p:pic>
        <p:nvPicPr>
          <p:cNvPr id="4098" name="Picture 2" descr="C:\Documents and Settings\Dell\Escritorio\BESOS\sara.jpg"/>
          <p:cNvPicPr>
            <a:picLocks noChangeAspect="1" noChangeArrowheads="1"/>
          </p:cNvPicPr>
          <p:nvPr/>
        </p:nvPicPr>
        <p:blipFill>
          <a:blip r:embed="rId3"/>
          <a:srcRect/>
          <a:stretch>
            <a:fillRect/>
          </a:stretch>
        </p:blipFill>
        <p:spPr bwMode="auto">
          <a:xfrm>
            <a:off x="4086172" y="2607072"/>
            <a:ext cx="15360314" cy="9508332"/>
          </a:xfrm>
          <a:prstGeom prst="rect">
            <a:avLst/>
          </a:prstGeom>
          <a:noFill/>
          <a:ln w="203200">
            <a:solidFill>
              <a:schemeClr val="tx1"/>
            </a:solidFill>
          </a:ln>
        </p:spPr>
      </p:pic>
      <p:sp>
        <p:nvSpPr>
          <p:cNvPr id="13" name="AutoShape 8" descr="LLV0911205_26"/>
          <p:cNvSpPr>
            <a:spLocks noChangeArrowheads="1"/>
          </p:cNvSpPr>
          <p:nvPr/>
        </p:nvSpPr>
        <p:spPr bwMode="auto">
          <a:xfrm>
            <a:off x="652146" y="405552"/>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5" name="AutoShape 8" descr="LLV0911205_26"/>
          <p:cNvSpPr>
            <a:spLocks noChangeArrowheads="1"/>
          </p:cNvSpPr>
          <p:nvPr/>
        </p:nvSpPr>
        <p:spPr bwMode="auto">
          <a:xfrm>
            <a:off x="1171500" y="8718559"/>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6" name="AutoShape 8" descr="LLV0911205_26"/>
          <p:cNvSpPr>
            <a:spLocks noChangeArrowheads="1"/>
          </p:cNvSpPr>
          <p:nvPr/>
        </p:nvSpPr>
        <p:spPr bwMode="auto">
          <a:xfrm>
            <a:off x="12458704" y="0"/>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7" name="AutoShape 8" descr="LLV0911205_26"/>
          <p:cNvSpPr>
            <a:spLocks noChangeArrowheads="1"/>
          </p:cNvSpPr>
          <p:nvPr/>
        </p:nvSpPr>
        <p:spPr bwMode="auto">
          <a:xfrm>
            <a:off x="20816950" y="10075881"/>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22543"/>
                                        </p:tgtEl>
                                        <p:attrNameLst>
                                          <p:attrName>style.visibility</p:attrName>
                                        </p:attrNameLst>
                                      </p:cBhvr>
                                      <p:to>
                                        <p:strVal val="visible"/>
                                      </p:to>
                                    </p:set>
                                    <p:animEffect transition="in" filter="plus(in)">
                                      <p:cBhvr>
                                        <p:cTn id="7" dur="3000"/>
                                        <p:tgtEl>
                                          <p:spTgt spid="22543"/>
                                        </p:tgtEl>
                                      </p:cBhvr>
                                    </p:animEffect>
                                  </p:childTnLst>
                                </p:cTn>
                              </p:par>
                              <p:par>
                                <p:cTn id="8" presetID="13" presetClass="entr" presetSubtype="16" fill="hold" nodeType="withEffect">
                                  <p:stCondLst>
                                    <p:cond delay="0"/>
                                  </p:stCondLst>
                                  <p:childTnLst>
                                    <p:set>
                                      <p:cBhvr>
                                        <p:cTn id="9" dur="1" fill="hold">
                                          <p:stCondLst>
                                            <p:cond delay="0"/>
                                          </p:stCondLst>
                                        </p:cTn>
                                        <p:tgtEl>
                                          <p:spTgt spid="22542"/>
                                        </p:tgtEl>
                                        <p:attrNameLst>
                                          <p:attrName>style.visibility</p:attrName>
                                        </p:attrNameLst>
                                      </p:cBhvr>
                                      <p:to>
                                        <p:strVal val="visible"/>
                                      </p:to>
                                    </p:set>
                                    <p:animEffect transition="in" filter="plus(in)">
                                      <p:cBhvr>
                                        <p:cTn id="10" dur="3000"/>
                                        <p:tgtEl>
                                          <p:spTgt spid="22542"/>
                                        </p:tgtEl>
                                      </p:cBhvr>
                                    </p:animEffect>
                                  </p:childTnLst>
                                </p:cTn>
                              </p:par>
                              <p:par>
                                <p:cTn id="11" presetID="13" presetClass="entr" presetSubtype="16" fill="hold" nodeType="withEffect">
                                  <p:stCondLst>
                                    <p:cond delay="0"/>
                                  </p:stCondLst>
                                  <p:childTnLst>
                                    <p:set>
                                      <p:cBhvr>
                                        <p:cTn id="12" dur="1" fill="hold">
                                          <p:stCondLst>
                                            <p:cond delay="0"/>
                                          </p:stCondLst>
                                        </p:cTn>
                                        <p:tgtEl>
                                          <p:spTgt spid="22536"/>
                                        </p:tgtEl>
                                        <p:attrNameLst>
                                          <p:attrName>style.visibility</p:attrName>
                                        </p:attrNameLst>
                                      </p:cBhvr>
                                      <p:to>
                                        <p:strVal val="visible"/>
                                      </p:to>
                                    </p:set>
                                    <p:animEffect transition="in" filter="plus(in)">
                                      <p:cBhvr>
                                        <p:cTn id="13" dur="3000"/>
                                        <p:tgtEl>
                                          <p:spTgt spid="22536"/>
                                        </p:tgtEl>
                                      </p:cBhvr>
                                    </p:animEffect>
                                  </p:childTnLst>
                                </p:cTn>
                              </p:par>
                              <p:par>
                                <p:cTn id="14" presetID="13" presetClass="entr" presetSubtype="16" fill="hold" nodeType="withEffect">
                                  <p:stCondLst>
                                    <p:cond delay="0"/>
                                  </p:stCondLst>
                                  <p:childTnLst>
                                    <p:set>
                                      <p:cBhvr>
                                        <p:cTn id="15" dur="1" fill="hold">
                                          <p:stCondLst>
                                            <p:cond delay="0"/>
                                          </p:stCondLst>
                                        </p:cTn>
                                        <p:tgtEl>
                                          <p:spTgt spid="22537"/>
                                        </p:tgtEl>
                                        <p:attrNameLst>
                                          <p:attrName>style.visibility</p:attrName>
                                        </p:attrNameLst>
                                      </p:cBhvr>
                                      <p:to>
                                        <p:strVal val="visible"/>
                                      </p:to>
                                    </p:set>
                                    <p:animEffect transition="in" filter="plus(in)">
                                      <p:cBhvr>
                                        <p:cTn id="16" dur="3000"/>
                                        <p:tgtEl>
                                          <p:spTgt spid="22537"/>
                                        </p:tgtEl>
                                      </p:cBhvr>
                                    </p:animEffect>
                                  </p:childTnLst>
                                </p:cTn>
                              </p:par>
                              <p:par>
                                <p:cTn id="17" presetID="13" presetClass="entr" presetSubtype="16" fill="hold" nodeType="withEffect">
                                  <p:stCondLst>
                                    <p:cond delay="0"/>
                                  </p:stCondLst>
                                  <p:childTnLst>
                                    <p:set>
                                      <p:cBhvr>
                                        <p:cTn id="18" dur="1" fill="hold">
                                          <p:stCondLst>
                                            <p:cond delay="0"/>
                                          </p:stCondLst>
                                        </p:cTn>
                                        <p:tgtEl>
                                          <p:spTgt spid="22539"/>
                                        </p:tgtEl>
                                        <p:attrNameLst>
                                          <p:attrName>style.visibility</p:attrName>
                                        </p:attrNameLst>
                                      </p:cBhvr>
                                      <p:to>
                                        <p:strVal val="visible"/>
                                      </p:to>
                                    </p:set>
                                    <p:animEffect transition="in" filter="plus(in)">
                                      <p:cBhvr>
                                        <p:cTn id="19" dur="3000"/>
                                        <p:tgtEl>
                                          <p:spTgt spid="22539"/>
                                        </p:tgtEl>
                                      </p:cBhvr>
                                    </p:animEffect>
                                  </p:childTnLst>
                                </p:cTn>
                              </p:par>
                              <p:par>
                                <p:cTn id="20" presetID="13" presetClass="entr" presetSubtype="16" fill="hold" nodeType="withEffect">
                                  <p:stCondLst>
                                    <p:cond delay="0"/>
                                  </p:stCondLst>
                                  <p:childTnLst>
                                    <p:set>
                                      <p:cBhvr>
                                        <p:cTn id="21" dur="1" fill="hold">
                                          <p:stCondLst>
                                            <p:cond delay="0"/>
                                          </p:stCondLst>
                                        </p:cTn>
                                        <p:tgtEl>
                                          <p:spTgt spid="22538"/>
                                        </p:tgtEl>
                                        <p:attrNameLst>
                                          <p:attrName>style.visibility</p:attrName>
                                        </p:attrNameLst>
                                      </p:cBhvr>
                                      <p:to>
                                        <p:strVal val="visible"/>
                                      </p:to>
                                    </p:set>
                                    <p:animEffect transition="in" filter="plus(in)">
                                      <p:cBhvr>
                                        <p:cTn id="22" dur="3000"/>
                                        <p:tgtEl>
                                          <p:spTgt spid="22538"/>
                                        </p:tgtEl>
                                      </p:cBhvr>
                                    </p:animEffect>
                                  </p:childTnLst>
                                </p:cTn>
                              </p:par>
                              <p:par>
                                <p:cTn id="23" presetID="13" presetClass="entr" presetSubtype="16" fill="hold" nodeType="withEffect">
                                  <p:stCondLst>
                                    <p:cond delay="0"/>
                                  </p:stCondLst>
                                  <p:childTnLst>
                                    <p:set>
                                      <p:cBhvr>
                                        <p:cTn id="24" dur="1" fill="hold">
                                          <p:stCondLst>
                                            <p:cond delay="0"/>
                                          </p:stCondLst>
                                        </p:cTn>
                                        <p:tgtEl>
                                          <p:spTgt spid="22541"/>
                                        </p:tgtEl>
                                        <p:attrNameLst>
                                          <p:attrName>style.visibility</p:attrName>
                                        </p:attrNameLst>
                                      </p:cBhvr>
                                      <p:to>
                                        <p:strVal val="visible"/>
                                      </p:to>
                                    </p:set>
                                    <p:animEffect transition="in" filter="plus(in)">
                                      <p:cBhvr>
                                        <p:cTn id="25" dur="3000"/>
                                        <p:tgtEl>
                                          <p:spTgt spid="22541"/>
                                        </p:tgtEl>
                                      </p:cBhvr>
                                    </p:animEffect>
                                  </p:childTnLst>
                                </p:cTn>
                              </p:par>
                              <p:par>
                                <p:cTn id="26" presetID="13" presetClass="entr" presetSubtype="16" fill="hold" nodeType="withEffect">
                                  <p:stCondLst>
                                    <p:cond delay="0"/>
                                  </p:stCondLst>
                                  <p:childTnLst>
                                    <p:set>
                                      <p:cBhvr>
                                        <p:cTn id="27" dur="1" fill="hold">
                                          <p:stCondLst>
                                            <p:cond delay="0"/>
                                          </p:stCondLst>
                                        </p:cTn>
                                        <p:tgtEl>
                                          <p:spTgt spid="22540"/>
                                        </p:tgtEl>
                                        <p:attrNameLst>
                                          <p:attrName>style.visibility</p:attrName>
                                        </p:attrNameLst>
                                      </p:cBhvr>
                                      <p:to>
                                        <p:strVal val="visible"/>
                                      </p:to>
                                    </p:set>
                                    <p:animEffect transition="in" filter="plus(in)">
                                      <p:cBhvr>
                                        <p:cTn id="28" dur="3000"/>
                                        <p:tgtEl>
                                          <p:spTgt spid="22540"/>
                                        </p:tgtEl>
                                      </p:cBhvr>
                                    </p:animEffect>
                                  </p:childTnLst>
                                </p:cTn>
                              </p:par>
                              <p:par>
                                <p:cTn id="29" presetID="3" presetClass="entr" presetSubtype="5" fill="hold" nodeType="withEffect">
                                  <p:stCondLst>
                                    <p:cond delay="0"/>
                                  </p:stCondLst>
                                  <p:childTnLst>
                                    <p:set>
                                      <p:cBhvr>
                                        <p:cTn id="30" dur="1" fill="hold">
                                          <p:stCondLst>
                                            <p:cond delay="0"/>
                                          </p:stCondLst>
                                        </p:cTn>
                                        <p:tgtEl>
                                          <p:spTgt spid="4098"/>
                                        </p:tgtEl>
                                        <p:attrNameLst>
                                          <p:attrName>style.visibility</p:attrName>
                                        </p:attrNameLst>
                                      </p:cBhvr>
                                      <p:to>
                                        <p:strVal val="visible"/>
                                      </p:to>
                                    </p:set>
                                    <p:animEffect transition="in" filter="blinds(vertical)">
                                      <p:cBhvr>
                                        <p:cTn id="31" dur="3000"/>
                                        <p:tgtEl>
                                          <p:spTgt spid="4098"/>
                                        </p:tgtEl>
                                      </p:cBhvr>
                                    </p:animEffect>
                                  </p:childTnLst>
                                </p:cTn>
                              </p:par>
                              <p:par>
                                <p:cTn id="32" presetID="8" presetClass="emph" presetSubtype="0" fill="hold" grpId="0" nodeType="withEffect">
                                  <p:stCondLst>
                                    <p:cond delay="0"/>
                                  </p:stCondLst>
                                  <p:childTnLst>
                                    <p:animRot by="21600000">
                                      <p:cBhvr>
                                        <p:cTn id="33" dur="3000" fill="hold"/>
                                        <p:tgtEl>
                                          <p:spTgt spid="13"/>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5"/>
                                        </p:tgtEl>
                                        <p:attrNameLst>
                                          <p:attrName>r</p:attrName>
                                        </p:attrNameLst>
                                      </p:cBhvr>
                                    </p:animRot>
                                  </p:childTnLst>
                                </p:cTn>
                              </p:par>
                              <p:par>
                                <p:cTn id="36" presetID="8" presetClass="emph" presetSubtype="0" fill="hold" grpId="0" nodeType="withEffect">
                                  <p:stCondLst>
                                    <p:cond delay="0"/>
                                  </p:stCondLst>
                                  <p:childTnLst>
                                    <p:animRot by="21600000">
                                      <p:cBhvr>
                                        <p:cTn id="37" dur="3000" fill="hold"/>
                                        <p:tgtEl>
                                          <p:spTgt spid="16"/>
                                        </p:tgtEl>
                                        <p:attrNameLst>
                                          <p:attrName>r</p:attrName>
                                        </p:attrNameLst>
                                      </p:cBhvr>
                                    </p:animRot>
                                  </p:childTnLst>
                                </p:cTn>
                              </p:par>
                              <p:par>
                                <p:cTn id="38" presetID="8" presetClass="emph" presetSubtype="0" fill="hold" grpId="0" nodeType="withEffect">
                                  <p:stCondLst>
                                    <p:cond delay="0"/>
                                  </p:stCondLst>
                                  <p:childTnLst>
                                    <p:animRot by="21600000">
                                      <p:cBhvr>
                                        <p:cTn id="39" dur="3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besos--amor-o-solo-placer-2012057074202-df88803a9ccdd1b04da3a0ea749d9c33.jpg"/>
          <p:cNvPicPr>
            <a:picLocks noChangeAspect="1" noChangeArrowheads="1"/>
          </p:cNvPicPr>
          <p:nvPr/>
        </p:nvPicPr>
        <p:blipFill>
          <a:blip r:embed="rId3"/>
          <a:srcRect b="3150"/>
          <a:stretch>
            <a:fillRect/>
          </a:stretch>
        </p:blipFill>
        <p:spPr bwMode="auto">
          <a:xfrm>
            <a:off x="0" y="-1"/>
            <a:ext cx="23774400" cy="14809634"/>
          </a:xfrm>
          <a:prstGeom prst="rect">
            <a:avLst/>
          </a:prstGeom>
          <a:noFill/>
        </p:spPr>
      </p:pic>
      <p:sp>
        <p:nvSpPr>
          <p:cNvPr id="5" name="4 Rectángulo"/>
          <p:cNvSpPr/>
          <p:nvPr/>
        </p:nvSpPr>
        <p:spPr>
          <a:xfrm>
            <a:off x="0" y="0"/>
            <a:ext cx="23774400" cy="14722475"/>
          </a:xfrm>
          <a:prstGeom prst="rect">
            <a:avLst/>
          </a:prstGeom>
          <a:solidFill>
            <a:srgbClr val="FFC00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lIns="219977" tIns="109989" rIns="219977" bIns="109989" anchor="ctr"/>
          <a:lstStyle/>
          <a:p>
            <a:pPr algn="ctr">
              <a:defRPr/>
            </a:pPr>
            <a:endParaRPr lang="es-ES"/>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32"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22" descr="Pourquoi tant de larmes5.jpg"/>
          <p:cNvPicPr>
            <a:picLocks noChangeAspect="1"/>
          </p:cNvPicPr>
          <p:nvPr/>
        </p:nvPicPr>
        <p:blipFill>
          <a:blip r:embed="rId2"/>
          <a:srcRect l="39862" t="8265" r="6988" b="14168"/>
          <a:stretch>
            <a:fillRect/>
          </a:stretch>
        </p:blipFill>
        <p:spPr bwMode="auto">
          <a:xfrm flipH="1">
            <a:off x="12072939" y="2453711"/>
            <a:ext cx="8543985" cy="7388115"/>
          </a:xfrm>
          <a:prstGeom prst="rect">
            <a:avLst/>
          </a:prstGeom>
          <a:noFill/>
          <a:ln w="9525">
            <a:noFill/>
            <a:miter lim="800000"/>
            <a:headEnd/>
            <a:tailEnd/>
          </a:ln>
        </p:spPr>
      </p:pic>
      <p:pic>
        <p:nvPicPr>
          <p:cNvPr id="16" name="15 Imagen" descr="FONDO ROSA.gif"/>
          <p:cNvPicPr>
            <a:picLocks noChangeAspect="1"/>
          </p:cNvPicPr>
          <p:nvPr/>
        </p:nvPicPr>
        <p:blipFill>
          <a:blip r:embed="rId3"/>
          <a:stretch>
            <a:fillRect/>
          </a:stretch>
        </p:blipFill>
        <p:spPr>
          <a:xfrm>
            <a:off x="-4272074" y="-920212"/>
            <a:ext cx="30956466" cy="16716260"/>
          </a:xfrm>
          <a:prstGeom prst="rect">
            <a:avLst/>
          </a:prstGeom>
        </p:spPr>
      </p:pic>
      <p:pic>
        <p:nvPicPr>
          <p:cNvPr id="14" name="Image 22" descr="Pourquoi tant de larmes5.jpg"/>
          <p:cNvPicPr>
            <a:picLocks noChangeAspect="1"/>
          </p:cNvPicPr>
          <p:nvPr/>
        </p:nvPicPr>
        <p:blipFill>
          <a:blip r:embed="rId2"/>
          <a:srcRect l="39862" t="8265" r="6988" b="14168"/>
          <a:stretch>
            <a:fillRect/>
          </a:stretch>
        </p:blipFill>
        <p:spPr bwMode="auto">
          <a:xfrm>
            <a:off x="1171500" y="2789205"/>
            <a:ext cx="9887019" cy="11001452"/>
          </a:xfrm>
          <a:prstGeom prst="heart">
            <a:avLst/>
          </a:prstGeom>
          <a:noFill/>
          <a:ln w="9525">
            <a:noFill/>
            <a:miter lim="800000"/>
            <a:headEnd/>
            <a:tailEnd/>
          </a:ln>
        </p:spPr>
      </p:pic>
      <p:sp>
        <p:nvSpPr>
          <p:cNvPr id="10299" name="Line 59"/>
          <p:cNvSpPr>
            <a:spLocks noChangeShapeType="1"/>
          </p:cNvSpPr>
          <p:nvPr/>
        </p:nvSpPr>
        <p:spPr bwMode="auto">
          <a:xfrm flipH="1">
            <a:off x="6459539" y="1646197"/>
            <a:ext cx="7642238" cy="12050477"/>
          </a:xfrm>
          <a:prstGeom prst="line">
            <a:avLst/>
          </a:prstGeom>
          <a:noFill/>
          <a:ln w="76200" cmpd="tri">
            <a:solidFill>
              <a:schemeClr val="accent1"/>
            </a:solidFill>
            <a:round/>
            <a:headEnd/>
            <a:tailEnd/>
          </a:ln>
          <a:effectLst/>
        </p:spPr>
        <p:txBody>
          <a:bodyPr lIns="219977" tIns="109989" rIns="219977" bIns="109989"/>
          <a:lstStyle/>
          <a:p>
            <a:endParaRPr lang="es-ES"/>
          </a:p>
        </p:txBody>
      </p:sp>
      <p:sp>
        <p:nvSpPr>
          <p:cNvPr id="10301" name="Line 61"/>
          <p:cNvSpPr>
            <a:spLocks noChangeShapeType="1"/>
          </p:cNvSpPr>
          <p:nvPr/>
        </p:nvSpPr>
        <p:spPr bwMode="auto">
          <a:xfrm flipH="1" flipV="1">
            <a:off x="-471574" y="6289666"/>
            <a:ext cx="6931114" cy="7253647"/>
          </a:xfrm>
          <a:prstGeom prst="line">
            <a:avLst/>
          </a:prstGeom>
          <a:noFill/>
          <a:ln w="76200" cmpd="tri">
            <a:solidFill>
              <a:schemeClr val="accent1"/>
            </a:solidFill>
            <a:round/>
            <a:headEnd/>
            <a:tailEnd/>
          </a:ln>
          <a:effectLst/>
        </p:spPr>
        <p:txBody>
          <a:bodyPr lIns="219977" tIns="109989" rIns="219977" bIns="109989"/>
          <a:lstStyle/>
          <a:p>
            <a:endParaRPr lang="es-ES"/>
          </a:p>
        </p:txBody>
      </p:sp>
      <p:sp>
        <p:nvSpPr>
          <p:cNvPr id="10303" name="Line 63"/>
          <p:cNvSpPr>
            <a:spLocks noChangeShapeType="1"/>
          </p:cNvSpPr>
          <p:nvPr/>
        </p:nvSpPr>
        <p:spPr bwMode="auto">
          <a:xfrm flipH="1">
            <a:off x="-471574" y="788942"/>
            <a:ext cx="7312000" cy="5357850"/>
          </a:xfrm>
          <a:prstGeom prst="line">
            <a:avLst/>
          </a:prstGeom>
          <a:noFill/>
          <a:ln w="76200" cmpd="tri">
            <a:solidFill>
              <a:schemeClr val="accent1"/>
            </a:solidFill>
            <a:round/>
            <a:headEnd/>
            <a:tailEnd/>
          </a:ln>
          <a:effectLst/>
        </p:spPr>
        <p:txBody>
          <a:bodyPr lIns="219977" tIns="109989" rIns="219977" bIns="109989"/>
          <a:lstStyle/>
          <a:p>
            <a:endParaRPr lang="es-ES"/>
          </a:p>
        </p:txBody>
      </p:sp>
      <p:sp>
        <p:nvSpPr>
          <p:cNvPr id="10304" name="Line 64"/>
          <p:cNvSpPr>
            <a:spLocks noChangeShapeType="1"/>
          </p:cNvSpPr>
          <p:nvPr/>
        </p:nvSpPr>
        <p:spPr bwMode="auto">
          <a:xfrm>
            <a:off x="14101778" y="1574758"/>
            <a:ext cx="8455015" cy="579041"/>
          </a:xfrm>
          <a:prstGeom prst="line">
            <a:avLst/>
          </a:prstGeom>
          <a:noFill/>
          <a:ln w="76200" cmpd="tri">
            <a:solidFill>
              <a:schemeClr val="accent1"/>
            </a:solidFill>
            <a:round/>
            <a:headEnd/>
            <a:tailEnd/>
          </a:ln>
          <a:effectLst/>
        </p:spPr>
        <p:txBody>
          <a:bodyPr lIns="219977" tIns="109989" rIns="219977" bIns="109989"/>
          <a:lstStyle/>
          <a:p>
            <a:endParaRPr lang="es-ES"/>
          </a:p>
        </p:txBody>
      </p:sp>
      <p:pic>
        <p:nvPicPr>
          <p:cNvPr id="19" name="Image 22" descr="Pourquoi tant de larmes5.jpg"/>
          <p:cNvPicPr>
            <a:picLocks noChangeAspect="1"/>
          </p:cNvPicPr>
          <p:nvPr/>
        </p:nvPicPr>
        <p:blipFill>
          <a:blip r:embed="rId2"/>
          <a:srcRect l="39862" t="8265" r="6988" b="14168"/>
          <a:stretch>
            <a:fillRect/>
          </a:stretch>
        </p:blipFill>
        <p:spPr bwMode="auto">
          <a:xfrm flipH="1">
            <a:off x="12673018" y="2074825"/>
            <a:ext cx="9929882" cy="9358378"/>
          </a:xfrm>
          <a:prstGeom prst="heart">
            <a:avLst/>
          </a:prstGeom>
          <a:noFill/>
          <a:ln w="9525">
            <a:noFill/>
            <a:miter lim="800000"/>
            <a:headEnd/>
            <a:tailEnd/>
          </a:ln>
        </p:spPr>
      </p:pic>
      <p:sp>
        <p:nvSpPr>
          <p:cNvPr id="10300" name="Line 60"/>
          <p:cNvSpPr>
            <a:spLocks noChangeShapeType="1"/>
          </p:cNvSpPr>
          <p:nvPr/>
        </p:nvSpPr>
        <p:spPr bwMode="auto">
          <a:xfrm>
            <a:off x="6872253" y="920110"/>
            <a:ext cx="10772850" cy="12575535"/>
          </a:xfrm>
          <a:prstGeom prst="line">
            <a:avLst/>
          </a:prstGeom>
          <a:noFill/>
          <a:ln w="76200" cmpd="tri">
            <a:solidFill>
              <a:schemeClr val="accent1"/>
            </a:solidFill>
            <a:round/>
            <a:headEnd/>
            <a:tailEnd/>
          </a:ln>
          <a:effectLst/>
        </p:spPr>
        <p:txBody>
          <a:bodyPr lIns="219977" tIns="109989" rIns="219977" bIns="109989"/>
          <a:lstStyle/>
          <a:p>
            <a:endParaRPr lang="es-ES"/>
          </a:p>
        </p:txBody>
      </p:sp>
      <p:sp>
        <p:nvSpPr>
          <p:cNvPr id="10302" name="Line 62"/>
          <p:cNvSpPr>
            <a:spLocks noChangeShapeType="1"/>
          </p:cNvSpPr>
          <p:nvPr/>
        </p:nvSpPr>
        <p:spPr bwMode="auto">
          <a:xfrm flipV="1">
            <a:off x="17645104" y="2300352"/>
            <a:ext cx="4725950" cy="11236153"/>
          </a:xfrm>
          <a:prstGeom prst="line">
            <a:avLst/>
          </a:prstGeom>
          <a:noFill/>
          <a:ln w="76200" cmpd="tri">
            <a:solidFill>
              <a:schemeClr val="accent1"/>
            </a:solidFill>
            <a:round/>
            <a:headEnd/>
            <a:tailEnd/>
          </a:ln>
          <a:effectLst/>
        </p:spPr>
        <p:txBody>
          <a:bodyPr lIns="219977" tIns="109989" rIns="219977" bIns="109989"/>
          <a:lstStyle/>
          <a:p>
            <a:endParaRPr lang="es-ES"/>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10301"/>
                                        </p:tgtEl>
                                        <p:attrNameLst>
                                          <p:attrName>style.visibility</p:attrName>
                                        </p:attrNameLst>
                                      </p:cBhvr>
                                      <p:to>
                                        <p:strVal val="visible"/>
                                      </p:to>
                                    </p:set>
                                    <p:animEffect transition="in" filter="plus(in)">
                                      <p:cBhvr>
                                        <p:cTn id="7" dur="3000"/>
                                        <p:tgtEl>
                                          <p:spTgt spid="1030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0303"/>
                                        </p:tgtEl>
                                        <p:attrNameLst>
                                          <p:attrName>style.visibility</p:attrName>
                                        </p:attrNameLst>
                                      </p:cBhvr>
                                      <p:to>
                                        <p:strVal val="visible"/>
                                      </p:to>
                                    </p:set>
                                    <p:animEffect transition="in" filter="plus(in)">
                                      <p:cBhvr>
                                        <p:cTn id="10" dur="3000"/>
                                        <p:tgtEl>
                                          <p:spTgt spid="10303"/>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300"/>
                                        </p:tgtEl>
                                        <p:attrNameLst>
                                          <p:attrName>style.visibility</p:attrName>
                                        </p:attrNameLst>
                                      </p:cBhvr>
                                      <p:to>
                                        <p:strVal val="visible"/>
                                      </p:to>
                                    </p:set>
                                    <p:animEffect transition="in" filter="plus(in)">
                                      <p:cBhvr>
                                        <p:cTn id="13" dur="3000"/>
                                        <p:tgtEl>
                                          <p:spTgt spid="1030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299"/>
                                        </p:tgtEl>
                                        <p:attrNameLst>
                                          <p:attrName>style.visibility</p:attrName>
                                        </p:attrNameLst>
                                      </p:cBhvr>
                                      <p:to>
                                        <p:strVal val="visible"/>
                                      </p:to>
                                    </p:set>
                                    <p:animEffect transition="in" filter="plus(in)">
                                      <p:cBhvr>
                                        <p:cTn id="16" dur="3000"/>
                                        <p:tgtEl>
                                          <p:spTgt spid="1029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0302"/>
                                        </p:tgtEl>
                                        <p:attrNameLst>
                                          <p:attrName>style.visibility</p:attrName>
                                        </p:attrNameLst>
                                      </p:cBhvr>
                                      <p:to>
                                        <p:strVal val="visible"/>
                                      </p:to>
                                    </p:set>
                                    <p:animEffect transition="in" filter="plus(in)">
                                      <p:cBhvr>
                                        <p:cTn id="19" dur="3000"/>
                                        <p:tgtEl>
                                          <p:spTgt spid="1030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304"/>
                                        </p:tgtEl>
                                        <p:attrNameLst>
                                          <p:attrName>style.visibility</p:attrName>
                                        </p:attrNameLst>
                                      </p:cBhvr>
                                      <p:to>
                                        <p:strVal val="visible"/>
                                      </p:to>
                                    </p:set>
                                    <p:animEffect transition="in" filter="plus(in)">
                                      <p:cBhvr>
                                        <p:cTn id="22" dur="3000"/>
                                        <p:tgtEl>
                                          <p:spTgt spid="103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9" grpId="0" animBg="1"/>
      <p:bldP spid="10301" grpId="0" animBg="1"/>
      <p:bldP spid="10303" grpId="0" animBg="1"/>
      <p:bldP spid="10304" grpId="0" animBg="1"/>
      <p:bldP spid="10300" grpId="0" animBg="1"/>
      <p:bldP spid="103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desmotivaciones_mx_La-Felicidad-La-Encontr-En-Tus-Besos-EN-Tus-Abrazos-En-Tu-AMOR_134015126958.jpg"/>
          <p:cNvPicPr>
            <a:picLocks noChangeAspect="1" noChangeArrowheads="1"/>
          </p:cNvPicPr>
          <p:nvPr/>
        </p:nvPicPr>
        <p:blipFill>
          <a:blip r:embed="rId2"/>
          <a:srcRect l="6249" t="7017" r="7463" b="29550"/>
          <a:stretch>
            <a:fillRect/>
          </a:stretch>
        </p:blipFill>
        <p:spPr bwMode="auto">
          <a:xfrm>
            <a:off x="0" y="0"/>
            <a:ext cx="23774400" cy="14778106"/>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imagenes-frases-abrazos-besos-el-amor-5.jpg"/>
          <p:cNvPicPr>
            <a:picLocks noChangeAspect="1" noChangeArrowheads="1"/>
          </p:cNvPicPr>
          <p:nvPr/>
        </p:nvPicPr>
        <p:blipFill>
          <a:blip r:embed="rId2"/>
          <a:srcRect l="13176" t="24831" r="7263" b="12837"/>
          <a:stretch>
            <a:fillRect/>
          </a:stretch>
        </p:blipFill>
        <p:spPr bwMode="auto">
          <a:xfrm>
            <a:off x="0" y="36707"/>
            <a:ext cx="23774400" cy="14685768"/>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untitled.bmp"/>
          <p:cNvPicPr>
            <a:picLocks noChangeAspect="1" noChangeArrowheads="1"/>
          </p:cNvPicPr>
          <p:nvPr/>
        </p:nvPicPr>
        <p:blipFill>
          <a:blip r:embed="rId2"/>
          <a:srcRect b="22793"/>
          <a:stretch>
            <a:fillRect/>
          </a:stretch>
        </p:blipFill>
        <p:spPr bwMode="auto">
          <a:xfrm>
            <a:off x="-1" y="0"/>
            <a:ext cx="23902089" cy="14722475"/>
          </a:xfrm>
          <a:prstGeom prst="rect">
            <a:avLst/>
          </a:prstGeom>
          <a:noFill/>
        </p:spPr>
      </p:pic>
      <p:pic>
        <p:nvPicPr>
          <p:cNvPr id="8194" name="Picture 2" descr="C:\Documents and Settings\Dell\Escritorio\527876_438478239529895_106887070_n.jpg"/>
          <p:cNvPicPr>
            <a:picLocks noChangeAspect="1" noChangeArrowheads="1"/>
          </p:cNvPicPr>
          <p:nvPr/>
        </p:nvPicPr>
        <p:blipFill>
          <a:blip r:embed="rId3"/>
          <a:srcRect l="6656" t="7790" r="8034" b="27729"/>
          <a:stretch>
            <a:fillRect/>
          </a:stretch>
        </p:blipFill>
        <p:spPr bwMode="auto">
          <a:xfrm>
            <a:off x="0" y="-1"/>
            <a:ext cx="24174536" cy="16152493"/>
          </a:xfrm>
          <a:prstGeom prst="rect">
            <a:avLst/>
          </a:prstGeom>
          <a:noFill/>
        </p:spPr>
      </p:pic>
      <p:pic>
        <p:nvPicPr>
          <p:cNvPr id="3" name="Picture 2" descr="C:\Documents and Settings\Dell\Escritorio\527876_438478239529895_106887070_n.jpg"/>
          <p:cNvPicPr>
            <a:picLocks noChangeAspect="1" noChangeArrowheads="1"/>
          </p:cNvPicPr>
          <p:nvPr/>
        </p:nvPicPr>
        <p:blipFill>
          <a:blip r:embed="rId3"/>
          <a:srcRect l="6656" t="7790" r="8034" b="27729"/>
          <a:stretch>
            <a:fillRect/>
          </a:stretch>
        </p:blipFill>
        <p:spPr bwMode="auto">
          <a:xfrm>
            <a:off x="0" y="0"/>
            <a:ext cx="24174536" cy="16152493"/>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8194"/>
                                        </p:tgtEl>
                                      </p:cBhvr>
                                    </p:animEffect>
                                    <p:set>
                                      <p:cBhvr>
                                        <p:cTn id="7" dur="1" fill="hold">
                                          <p:stCondLst>
                                            <p:cond delay="4999"/>
                                          </p:stCondLst>
                                        </p:cTn>
                                        <p:tgtEl>
                                          <p:spTgt spid="819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2"/>
          <a:stretch>
            <a:fillRect/>
          </a:stretch>
        </p:blipFill>
        <p:spPr>
          <a:xfrm>
            <a:off x="-3257656" y="-711257"/>
            <a:ext cx="30956466" cy="17329753"/>
          </a:xfrm>
          <a:prstGeom prst="rect">
            <a:avLst/>
          </a:prstGeom>
        </p:spPr>
      </p:pic>
      <p:sp>
        <p:nvSpPr>
          <p:cNvPr id="5126" name="Rectangle 6" descr="birm5"/>
          <p:cNvSpPr>
            <a:spLocks noChangeArrowheads="1"/>
          </p:cNvSpPr>
          <p:nvPr/>
        </p:nvSpPr>
        <p:spPr bwMode="auto">
          <a:xfrm>
            <a:off x="3273109" y="0"/>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C000"/>
              </a:solidFill>
            </a:endParaRPr>
          </a:p>
        </p:txBody>
      </p:sp>
      <p:sp>
        <p:nvSpPr>
          <p:cNvPr id="5127" name="Rectangle 7" descr="birm5"/>
          <p:cNvSpPr>
            <a:spLocks noChangeArrowheads="1"/>
          </p:cNvSpPr>
          <p:nvPr/>
        </p:nvSpPr>
        <p:spPr bwMode="auto">
          <a:xfrm>
            <a:off x="20245446" y="-3409"/>
            <a:ext cx="561340" cy="14725884"/>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8" name="Rectangle 8" descr="birm5"/>
          <p:cNvSpPr>
            <a:spLocks noChangeArrowheads="1"/>
          </p:cNvSpPr>
          <p:nvPr/>
        </p:nvSpPr>
        <p:spPr bwMode="auto">
          <a:xfrm>
            <a:off x="0" y="12647649"/>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a:p>
        </p:txBody>
      </p:sp>
      <p:sp>
        <p:nvSpPr>
          <p:cNvPr id="5129" name="Rectangle 9" descr="birm5"/>
          <p:cNvSpPr>
            <a:spLocks noChangeArrowheads="1"/>
          </p:cNvSpPr>
          <p:nvPr/>
        </p:nvSpPr>
        <p:spPr bwMode="auto">
          <a:xfrm>
            <a:off x="0" y="1146131"/>
            <a:ext cx="23774400" cy="620252"/>
          </a:xfrm>
          <a:prstGeom prst="rect">
            <a:avLst/>
          </a:prstGeom>
          <a:solidFill>
            <a:srgbClr val="FFC000"/>
          </a:solidFill>
          <a:ln w="9525">
            <a:solidFill>
              <a:schemeClr val="tx1"/>
            </a:solidFill>
            <a:miter lim="800000"/>
            <a:headEnd/>
            <a:tailEnd/>
          </a:ln>
          <a:effectLst/>
        </p:spPr>
        <p:txBody>
          <a:bodyPr wrap="none" lIns="219977" tIns="109989" rIns="219977" bIns="109989" anchor="ctr"/>
          <a:lstStyle/>
          <a:p>
            <a:endParaRPr lang="es-ES" dirty="0">
              <a:solidFill>
                <a:srgbClr val="FF0000"/>
              </a:solidFill>
            </a:endParaRPr>
          </a:p>
        </p:txBody>
      </p:sp>
      <p:sp>
        <p:nvSpPr>
          <p:cNvPr id="15" name="AutoShape 11" descr="birm5"/>
          <p:cNvSpPr>
            <a:spLocks noChangeArrowheads="1"/>
          </p:cNvSpPr>
          <p:nvPr/>
        </p:nvSpPr>
        <p:spPr bwMode="auto">
          <a:xfrm>
            <a:off x="2171632" y="574627"/>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6" name="AutoShape 11" descr="birm5"/>
          <p:cNvSpPr>
            <a:spLocks noChangeArrowheads="1"/>
          </p:cNvSpPr>
          <p:nvPr/>
        </p:nvSpPr>
        <p:spPr bwMode="auto">
          <a:xfrm>
            <a:off x="19173876" y="0"/>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7" name="AutoShape 11" descr="birm5"/>
          <p:cNvSpPr>
            <a:spLocks noChangeArrowheads="1"/>
          </p:cNvSpPr>
          <p:nvPr/>
        </p:nvSpPr>
        <p:spPr bwMode="auto">
          <a:xfrm>
            <a:off x="19388190" y="12004707"/>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sp>
        <p:nvSpPr>
          <p:cNvPr id="18" name="AutoShape 11" descr="birm5"/>
          <p:cNvSpPr>
            <a:spLocks noChangeArrowheads="1"/>
          </p:cNvSpPr>
          <p:nvPr/>
        </p:nvSpPr>
        <p:spPr bwMode="auto">
          <a:xfrm>
            <a:off x="2171632" y="12076145"/>
            <a:ext cx="2620964" cy="2164069"/>
          </a:xfrm>
          <a:prstGeom prst="star5">
            <a:avLst/>
          </a:prstGeom>
          <a:solidFill>
            <a:srgbClr val="FF0000"/>
          </a:solidFill>
          <a:ln w="9525">
            <a:solidFill>
              <a:srgbClr val="FFFFCC"/>
            </a:solidFill>
            <a:miter lim="800000"/>
            <a:headEnd/>
            <a:tailEnd/>
          </a:ln>
          <a:effectLst/>
        </p:spPr>
        <p:txBody>
          <a:bodyPr wrap="none" lIns="219977" tIns="109989" rIns="219977" bIns="109989" anchor="ctr"/>
          <a:lstStyle/>
          <a:p>
            <a:pPr algn="ctr"/>
            <a:endParaRPr lang="es-ES" dirty="0">
              <a:solidFill>
                <a:srgbClr val="FF0000"/>
              </a:solidFill>
            </a:endParaRPr>
          </a:p>
        </p:txBody>
      </p:sp>
      <p:pic>
        <p:nvPicPr>
          <p:cNvPr id="12" name="Picture 2" descr="C:\Documents and Settings\Dell\Escritorio\291582.jpg"/>
          <p:cNvPicPr>
            <a:picLocks noChangeAspect="1" noChangeArrowheads="1"/>
          </p:cNvPicPr>
          <p:nvPr/>
        </p:nvPicPr>
        <p:blipFill>
          <a:blip r:embed="rId3"/>
          <a:srcRect l="8523" r="11120"/>
          <a:stretch>
            <a:fillRect/>
          </a:stretch>
        </p:blipFill>
        <p:spPr bwMode="auto">
          <a:xfrm>
            <a:off x="3814706" y="1717635"/>
            <a:ext cx="16502178" cy="11024708"/>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512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129"/>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5127"/>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5128"/>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15"/>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16"/>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17"/>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18"/>
                                        </p:tgtEl>
                                        <p:attrNameLst>
                                          <p:attrName>r</p:attrName>
                                        </p:attrNameLst>
                                      </p:cBhvr>
                                    </p:animRot>
                                  </p:childTnLst>
                                </p:cTn>
                              </p:par>
                              <p:par>
                                <p:cTn id="21" presetID="17"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0" fill="hold"/>
                                        <p:tgtEl>
                                          <p:spTgt spid="12"/>
                                        </p:tgtEl>
                                        <p:attrNameLst>
                                          <p:attrName>ppt_w</p:attrName>
                                        </p:attrNameLst>
                                      </p:cBhvr>
                                      <p:tavLst>
                                        <p:tav tm="0">
                                          <p:val>
                                            <p:fltVal val="0"/>
                                          </p:val>
                                        </p:tav>
                                        <p:tav tm="100000">
                                          <p:val>
                                            <p:strVal val="#ppt_w"/>
                                          </p:val>
                                        </p:tav>
                                      </p:tavLst>
                                    </p:anim>
                                    <p:anim calcmode="lin" valueType="num">
                                      <p:cBhvr>
                                        <p:cTn id="24"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animBg="1"/>
      <p:bldP spid="5127" grpId="0" animBg="1"/>
      <p:bldP spid="5128" grpId="0" animBg="1"/>
      <p:bldP spid="5129" grpId="0" animBg="1"/>
      <p:bldP spid="15" grpId="0" animBg="1"/>
      <p:bldP spid="16" grpId="0" animBg="1"/>
      <p:bldP spid="17"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lola-derek-besos-de-parejas-andy-barter-11.jpg"/>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6" name="15 Rectángulo"/>
          <p:cNvSpPr>
            <a:spLocks noChangeArrowheads="1"/>
          </p:cNvSpPr>
          <p:nvPr/>
        </p:nvSpPr>
        <p:spPr bwMode="auto">
          <a:xfrm>
            <a:off x="0" y="0"/>
            <a:ext cx="23774400" cy="14722475"/>
          </a:xfrm>
          <a:prstGeom prst="rect">
            <a:avLst/>
          </a:prstGeom>
          <a:solidFill>
            <a:srgbClr val="FF8A15">
              <a:alpha val="49803"/>
            </a:srgbClr>
          </a:solidFill>
          <a:ln w="25400" algn="ctr">
            <a:no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
        <p:nvSpPr>
          <p:cNvPr id="17" name="16 Rectángulo"/>
          <p:cNvSpPr>
            <a:spLocks noChangeArrowheads="1"/>
          </p:cNvSpPr>
          <p:nvPr/>
        </p:nvSpPr>
        <p:spPr bwMode="auto">
          <a:xfrm>
            <a:off x="0" y="0"/>
            <a:ext cx="23774400" cy="14722475"/>
          </a:xfrm>
          <a:prstGeom prst="rect">
            <a:avLst/>
          </a:prstGeom>
          <a:solidFill>
            <a:srgbClr val="00FFFF">
              <a:alpha val="49803"/>
            </a:srgbClr>
          </a:solidFill>
          <a:ln w="25400" algn="ctr">
            <a:no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Tree>
  </p:cSld>
  <p:clrMapOvr>
    <a:masterClrMapping/>
  </p:clrMapOvr>
  <p:transition spd="slow" advTm="1037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16"/>
                                        </p:tgtEl>
                                      </p:cBhvr>
                                    </p:animEffect>
                                    <p:set>
                                      <p:cBhvr>
                                        <p:cTn id="7" dur="1" fill="hold">
                                          <p:stCondLst>
                                            <p:cond delay="4999"/>
                                          </p:stCondLst>
                                        </p:cTn>
                                        <p:tgtEl>
                                          <p:spTgt spid="16"/>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5000"/>
                                        <p:tgtEl>
                                          <p:spTgt spid="17"/>
                                        </p:tgtEl>
                                      </p:cBhvr>
                                    </p:animEffect>
                                    <p:set>
                                      <p:cBhvr>
                                        <p:cTn id="10" dur="1" fill="hold">
                                          <p:stCondLst>
                                            <p:cond delay="4999"/>
                                          </p:stCondLst>
                                        </p:cTn>
                                        <p:tgtEl>
                                          <p:spTgt spid="1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21600000">
                                      <p:cBhvr>
                                        <p:cTn id="1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areja-enamorados_"/>
          <p:cNvPicPr>
            <a:picLocks noChangeAspect="1" noChangeArrowheads="1"/>
          </p:cNvPicPr>
          <p:nvPr/>
        </p:nvPicPr>
        <p:blipFill>
          <a:blip r:embed="rId2"/>
          <a:srcRect/>
          <a:stretch>
            <a:fillRect/>
          </a:stretch>
        </p:blipFill>
        <p:spPr bwMode="auto">
          <a:xfrm>
            <a:off x="0" y="-938379"/>
            <a:ext cx="23774400" cy="15660854"/>
          </a:xfrm>
          <a:prstGeom prst="rect">
            <a:avLst/>
          </a:prstGeom>
          <a:noFill/>
          <a:ln w="9525">
            <a:noFill/>
            <a:miter lim="800000"/>
            <a:headEnd/>
            <a:tailEnd/>
          </a:ln>
        </p:spPr>
      </p:pic>
    </p:spTree>
  </p:cSld>
  <p:clrMapOvr>
    <a:masterClrMapping/>
  </p:clrMapOvr>
  <p:transition spd="slow" advTm="8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MOR HACER\wasserrose.gif"/>
          <p:cNvPicPr>
            <a:picLocks noChangeAspect="1" noChangeArrowheads="1" noCrop="1"/>
          </p:cNvPicPr>
          <p:nvPr/>
        </p:nvPicPr>
        <p:blipFill>
          <a:blip r:embed="rId2"/>
          <a:srcRect/>
          <a:stretch>
            <a:fillRect/>
          </a:stretch>
        </p:blipFill>
        <p:spPr bwMode="auto">
          <a:xfrm flipH="1">
            <a:off x="0" y="0"/>
            <a:ext cx="25438947" cy="15615954"/>
          </a:xfrm>
          <a:prstGeom prst="rect">
            <a:avLst/>
          </a:prstGeom>
          <a:noFill/>
        </p:spPr>
      </p:pic>
    </p:spTree>
  </p:cSld>
  <p:clrMapOvr>
    <a:masterClrMapping/>
  </p:clrMapOvr>
  <p:transition spd="slow" advTm="5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BESOS\Besos-de-amor.jpg"/>
          <p:cNvPicPr>
            <a:picLocks noChangeAspect="1" noChangeArrowheads="1"/>
          </p:cNvPicPr>
          <p:nvPr/>
        </p:nvPicPr>
        <p:blipFill>
          <a:blip r:embed="rId2"/>
          <a:srcRect l="5156" t="2248" r="3437" b="4844"/>
          <a:stretch>
            <a:fillRect/>
          </a:stretch>
        </p:blipFill>
        <p:spPr bwMode="auto">
          <a:xfrm>
            <a:off x="0" y="-711256"/>
            <a:ext cx="23774400" cy="15433732"/>
          </a:xfrm>
          <a:prstGeom prst="rect">
            <a:avLst/>
          </a:prstGeom>
          <a:noFill/>
        </p:spPr>
      </p:pic>
      <p:pic>
        <p:nvPicPr>
          <p:cNvPr id="3" name="Picture 2" descr="C:\Documents and Settings\Dell\Escritorio\AMOR HACER\wasserrose.gif"/>
          <p:cNvPicPr>
            <a:picLocks noChangeAspect="1" noChangeArrowheads="1" noCrop="1"/>
          </p:cNvPicPr>
          <p:nvPr/>
        </p:nvPicPr>
        <p:blipFill>
          <a:blip r:embed="rId3"/>
          <a:srcRect/>
          <a:stretch>
            <a:fillRect/>
          </a:stretch>
        </p:blipFill>
        <p:spPr bwMode="auto">
          <a:xfrm flipH="1">
            <a:off x="0" y="-893479"/>
            <a:ext cx="25438947" cy="15615954"/>
          </a:xfrm>
          <a:prstGeom prst="rect">
            <a:avLst/>
          </a:prstGeom>
          <a:noFill/>
        </p:spPr>
      </p:pic>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0"/>
                                  </p:stCondLst>
                                  <p:childTnLst>
                                    <p:animEffect transition="out" filter="wheel(8)">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FONDO ROSA.gif"/>
          <p:cNvPicPr>
            <a:picLocks noChangeAspect="1"/>
          </p:cNvPicPr>
          <p:nvPr/>
        </p:nvPicPr>
        <p:blipFill>
          <a:blip r:embed="rId2"/>
          <a:stretch>
            <a:fillRect/>
          </a:stretch>
        </p:blipFill>
        <p:spPr>
          <a:xfrm>
            <a:off x="-1114515" y="-1073573"/>
            <a:ext cx="30956466" cy="17789833"/>
          </a:xfrm>
          <a:prstGeom prst="rect">
            <a:avLst/>
          </a:prstGeom>
          <a:ln>
            <a:solidFill>
              <a:srgbClr val="FF0000"/>
            </a:solidFill>
          </a:ln>
        </p:spPr>
      </p:pic>
      <p:sp>
        <p:nvSpPr>
          <p:cNvPr id="48136" name="AutoShape 8" descr="LLV0911205_26"/>
          <p:cNvSpPr>
            <a:spLocks noChangeArrowheads="1"/>
          </p:cNvSpPr>
          <p:nvPr/>
        </p:nvSpPr>
        <p:spPr bwMode="auto">
          <a:xfrm>
            <a:off x="652146" y="405552"/>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37" name="AutoShape 9" descr="LLV0911205_26"/>
          <p:cNvSpPr>
            <a:spLocks noChangeArrowheads="1"/>
          </p:cNvSpPr>
          <p:nvPr/>
        </p:nvSpPr>
        <p:spPr bwMode="auto">
          <a:xfrm>
            <a:off x="1485828" y="4140675"/>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2" name="AutoShape 14" descr="LLV0911205_26"/>
          <p:cNvSpPr>
            <a:spLocks noChangeArrowheads="1"/>
          </p:cNvSpPr>
          <p:nvPr/>
        </p:nvSpPr>
        <p:spPr bwMode="auto">
          <a:xfrm>
            <a:off x="742872" y="8894840"/>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3" name="AutoShape 15" descr="LLV0911205_26"/>
          <p:cNvSpPr>
            <a:spLocks noChangeArrowheads="1"/>
          </p:cNvSpPr>
          <p:nvPr/>
        </p:nvSpPr>
        <p:spPr bwMode="auto">
          <a:xfrm>
            <a:off x="2785999" y="12115404"/>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4" name="AutoShape 16" descr="LLV0911205_26"/>
          <p:cNvSpPr>
            <a:spLocks noChangeArrowheads="1"/>
          </p:cNvSpPr>
          <p:nvPr/>
        </p:nvSpPr>
        <p:spPr bwMode="auto">
          <a:xfrm>
            <a:off x="20687031" y="11536016"/>
            <a:ext cx="2059624" cy="1547223"/>
          </a:xfrm>
          <a:prstGeom prst="star4">
            <a:avLst>
              <a:gd name="adj" fmla="val 12523"/>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5" name="AutoShape 17" descr="LLV0911205_26"/>
          <p:cNvSpPr>
            <a:spLocks noChangeArrowheads="1"/>
          </p:cNvSpPr>
          <p:nvPr/>
        </p:nvSpPr>
        <p:spPr bwMode="auto">
          <a:xfrm>
            <a:off x="18573797" y="8128040"/>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6" name="AutoShape 18" descr="LLV0911205_26"/>
          <p:cNvSpPr>
            <a:spLocks noChangeArrowheads="1"/>
          </p:cNvSpPr>
          <p:nvPr/>
        </p:nvSpPr>
        <p:spPr bwMode="auto">
          <a:xfrm>
            <a:off x="-1029812" y="5980997"/>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7" name="AutoShape 19" descr="LLV0911205_26"/>
          <p:cNvSpPr>
            <a:spLocks noChangeArrowheads="1"/>
          </p:cNvSpPr>
          <p:nvPr/>
        </p:nvSpPr>
        <p:spPr bwMode="auto">
          <a:xfrm>
            <a:off x="6686514" y="13948864"/>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48148" name="AutoShape 20" descr="LLV0911205_26"/>
          <p:cNvSpPr>
            <a:spLocks noChangeArrowheads="1"/>
          </p:cNvSpPr>
          <p:nvPr/>
        </p:nvSpPr>
        <p:spPr bwMode="auto">
          <a:xfrm>
            <a:off x="20872769" y="558910"/>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6" name="AutoShape 19" descr="LLV0911205_26"/>
          <p:cNvSpPr>
            <a:spLocks noChangeArrowheads="1"/>
          </p:cNvSpPr>
          <p:nvPr/>
        </p:nvSpPr>
        <p:spPr bwMode="auto">
          <a:xfrm>
            <a:off x="7429469" y="1"/>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7" name="AutoShape 19" descr="LLV0911205_26"/>
          <p:cNvSpPr>
            <a:spLocks noChangeArrowheads="1"/>
          </p:cNvSpPr>
          <p:nvPr/>
        </p:nvSpPr>
        <p:spPr bwMode="auto">
          <a:xfrm>
            <a:off x="13744588" y="1"/>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19" name="AutoShape 20" descr="LLV0911205_26"/>
          <p:cNvSpPr>
            <a:spLocks noChangeArrowheads="1"/>
          </p:cNvSpPr>
          <p:nvPr/>
        </p:nvSpPr>
        <p:spPr bwMode="auto">
          <a:xfrm>
            <a:off x="18759536" y="1380191"/>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20" name="AutoShape 20" descr="LLV0911205_26"/>
          <p:cNvSpPr>
            <a:spLocks noChangeArrowheads="1"/>
          </p:cNvSpPr>
          <p:nvPr/>
        </p:nvSpPr>
        <p:spPr bwMode="auto">
          <a:xfrm>
            <a:off x="14301805" y="13175253"/>
            <a:ext cx="2059621"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23" name="AutoShape 18" descr="LLV0911205_26"/>
          <p:cNvSpPr>
            <a:spLocks noChangeArrowheads="1"/>
          </p:cNvSpPr>
          <p:nvPr/>
        </p:nvSpPr>
        <p:spPr bwMode="auto">
          <a:xfrm>
            <a:off x="21714777" y="7054518"/>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24" name="AutoShape 18" descr="LLV0911205_26"/>
          <p:cNvSpPr>
            <a:spLocks noChangeArrowheads="1"/>
          </p:cNvSpPr>
          <p:nvPr/>
        </p:nvSpPr>
        <p:spPr bwMode="auto">
          <a:xfrm>
            <a:off x="19935826" y="3806716"/>
            <a:ext cx="2059624" cy="1547223"/>
          </a:xfrm>
          <a:prstGeom prst="star4">
            <a:avLst>
              <a:gd name="adj" fmla="val 12500"/>
            </a:avLst>
          </a:prstGeom>
          <a:solidFill>
            <a:srgbClr val="FF0000"/>
          </a:solidFill>
          <a:ln w="76200">
            <a:solidFill>
              <a:schemeClr val="tx1"/>
            </a:solidFill>
            <a:miter lim="800000"/>
            <a:headEnd/>
            <a:tailEnd/>
          </a:ln>
          <a:effectLst/>
        </p:spPr>
        <p:txBody>
          <a:bodyPr wrap="none" lIns="219977" tIns="109989" rIns="219977" bIns="109989" anchor="ctr"/>
          <a:lstStyle/>
          <a:p>
            <a:endParaRPr lang="es-ES"/>
          </a:p>
        </p:txBody>
      </p:sp>
      <p:sp>
        <p:nvSpPr>
          <p:cNvPr id="26" name="AutoShape 20" descr="LLV0911205_26"/>
          <p:cNvSpPr>
            <a:spLocks noChangeArrowheads="1"/>
          </p:cNvSpPr>
          <p:nvPr/>
        </p:nvSpPr>
        <p:spPr bwMode="auto">
          <a:xfrm>
            <a:off x="10744192" y="13948863"/>
            <a:ext cx="2059621" cy="1547223"/>
          </a:xfrm>
          <a:prstGeom prst="star4">
            <a:avLst>
              <a:gd name="adj" fmla="val 12500"/>
            </a:avLst>
          </a:prstGeom>
          <a:solidFill>
            <a:srgbClr val="FF0000"/>
          </a:solidFill>
          <a:ln w="247650">
            <a:solidFill>
              <a:schemeClr val="tx1"/>
            </a:solidFill>
            <a:miter lim="800000"/>
            <a:headEnd/>
            <a:tailEnd/>
          </a:ln>
          <a:effectLst/>
        </p:spPr>
        <p:txBody>
          <a:bodyPr wrap="none" lIns="219977" tIns="109989" rIns="219977" bIns="109989" anchor="ctr"/>
          <a:lstStyle/>
          <a:p>
            <a:endParaRPr lang="es-ES"/>
          </a:p>
        </p:txBody>
      </p:sp>
      <p:pic>
        <p:nvPicPr>
          <p:cNvPr id="21" name="Picture 2" descr="C:\Documents and Settings\Dell\Escritorio\Imagen1.jpg"/>
          <p:cNvPicPr>
            <a:picLocks noChangeAspect="1" noChangeArrowheads="1"/>
          </p:cNvPicPr>
          <p:nvPr/>
        </p:nvPicPr>
        <p:blipFill>
          <a:blip r:embed="rId3"/>
          <a:srcRect/>
          <a:stretch>
            <a:fillRect/>
          </a:stretch>
        </p:blipFill>
        <p:spPr bwMode="auto">
          <a:xfrm>
            <a:off x="4886276" y="2217701"/>
            <a:ext cx="13930410" cy="11324966"/>
          </a:xfrm>
          <a:prstGeom prst="rect">
            <a:avLst/>
          </a:prstGeom>
          <a:noFill/>
          <a:ln w="82550">
            <a:solidFill>
              <a:srgbClr val="E31C07"/>
            </a:solidFill>
          </a:ln>
        </p:spPr>
      </p:pic>
      <p:pic>
        <p:nvPicPr>
          <p:cNvPr id="22" name="Image 26" descr="Présentation001 (2).jpg"/>
          <p:cNvPicPr>
            <a:picLocks noChangeAspect="1"/>
          </p:cNvPicPr>
          <p:nvPr/>
        </p:nvPicPr>
        <p:blipFill>
          <a:blip r:embed="rId4"/>
          <a:srcRect l="12895" t="8265" r="13203" b="12988"/>
          <a:stretch>
            <a:fillRect/>
          </a:stretch>
        </p:blipFill>
        <p:spPr bwMode="auto">
          <a:xfrm>
            <a:off x="4814838" y="2074825"/>
            <a:ext cx="14144724" cy="11430080"/>
          </a:xfrm>
          <a:prstGeom prst="rect">
            <a:avLst/>
          </a:prstGeom>
          <a:noFill/>
          <a:ln w="88900" cmpd="sng">
            <a:solidFill>
              <a:schemeClr val="tx1"/>
            </a:solidFill>
            <a:miter lim="800000"/>
            <a:headEnd/>
            <a:tailEnd/>
          </a:ln>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3000" fill="hold"/>
                                        <p:tgtEl>
                                          <p:spTgt spid="48136"/>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48137"/>
                                        </p:tgtEl>
                                        <p:attrNameLst>
                                          <p:attrName>r</p:attrName>
                                        </p:attrNameLst>
                                      </p:cBhvr>
                                    </p:animRot>
                                  </p:childTnLst>
                                </p:cTn>
                              </p:par>
                              <p:par>
                                <p:cTn id="9" presetID="8" presetClass="emph" presetSubtype="0" fill="hold" grpId="0" nodeType="withEffect">
                                  <p:stCondLst>
                                    <p:cond delay="0"/>
                                  </p:stCondLst>
                                  <p:childTnLst>
                                    <p:animRot by="21600000">
                                      <p:cBhvr>
                                        <p:cTn id="10" dur="3000" fill="hold"/>
                                        <p:tgtEl>
                                          <p:spTgt spid="48142"/>
                                        </p:tgtEl>
                                        <p:attrNameLst>
                                          <p:attrName>r</p:attrName>
                                        </p:attrNameLst>
                                      </p:cBhvr>
                                    </p:animRot>
                                  </p:childTnLst>
                                </p:cTn>
                              </p:par>
                              <p:par>
                                <p:cTn id="11" presetID="8" presetClass="emph" presetSubtype="0" fill="hold" grpId="0" nodeType="withEffect">
                                  <p:stCondLst>
                                    <p:cond delay="0"/>
                                  </p:stCondLst>
                                  <p:childTnLst>
                                    <p:animRot by="21600000">
                                      <p:cBhvr>
                                        <p:cTn id="12" dur="3000" fill="hold"/>
                                        <p:tgtEl>
                                          <p:spTgt spid="48143"/>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48147"/>
                                        </p:tgtEl>
                                        <p:attrNameLst>
                                          <p:attrName>r</p:attrName>
                                        </p:attrNameLst>
                                      </p:cBhvr>
                                    </p:animRot>
                                  </p:childTnLst>
                                </p:cTn>
                              </p:par>
                              <p:par>
                                <p:cTn id="15" presetID="8" presetClass="emph" presetSubtype="0" fill="hold" grpId="0" nodeType="withEffect">
                                  <p:stCondLst>
                                    <p:cond delay="0"/>
                                  </p:stCondLst>
                                  <p:childTnLst>
                                    <p:animRot by="21600000">
                                      <p:cBhvr>
                                        <p:cTn id="16" dur="3000" fill="hold"/>
                                        <p:tgtEl>
                                          <p:spTgt spid="48148"/>
                                        </p:tgtEl>
                                        <p:attrNameLst>
                                          <p:attrName>r</p:attrName>
                                        </p:attrNameLst>
                                      </p:cBhvr>
                                    </p:animRot>
                                  </p:childTnLst>
                                </p:cTn>
                              </p:par>
                              <p:par>
                                <p:cTn id="17" presetID="8" presetClass="emph" presetSubtype="0" fill="hold" grpId="0" nodeType="withEffect">
                                  <p:stCondLst>
                                    <p:cond delay="0"/>
                                  </p:stCondLst>
                                  <p:childTnLst>
                                    <p:animRot by="21600000">
                                      <p:cBhvr>
                                        <p:cTn id="18" dur="3000" fill="hold"/>
                                        <p:tgtEl>
                                          <p:spTgt spid="48146"/>
                                        </p:tgtEl>
                                        <p:attrNameLst>
                                          <p:attrName>r</p:attrName>
                                        </p:attrNameLst>
                                      </p:cBhvr>
                                    </p:animRot>
                                  </p:childTnLst>
                                </p:cTn>
                              </p:par>
                              <p:par>
                                <p:cTn id="19" presetID="8" presetClass="emph" presetSubtype="0" fill="hold" grpId="0" nodeType="withEffect">
                                  <p:stCondLst>
                                    <p:cond delay="0"/>
                                  </p:stCondLst>
                                  <p:childTnLst>
                                    <p:animRot by="21600000">
                                      <p:cBhvr>
                                        <p:cTn id="20" dur="3000" fill="hold"/>
                                        <p:tgtEl>
                                          <p:spTgt spid="48145"/>
                                        </p:tgtEl>
                                        <p:attrNameLst>
                                          <p:attrName>r</p:attrName>
                                        </p:attrNameLst>
                                      </p:cBhvr>
                                    </p:animRot>
                                  </p:childTnLst>
                                </p:cTn>
                              </p:par>
                              <p:par>
                                <p:cTn id="21" presetID="8" presetClass="emph" presetSubtype="0" fill="hold" grpId="0" nodeType="withEffect">
                                  <p:stCondLst>
                                    <p:cond delay="0"/>
                                  </p:stCondLst>
                                  <p:childTnLst>
                                    <p:animRot by="21600000">
                                      <p:cBhvr>
                                        <p:cTn id="22" dur="3000" fill="hold"/>
                                        <p:tgtEl>
                                          <p:spTgt spid="48144"/>
                                        </p:tgtEl>
                                        <p:attrNameLst>
                                          <p:attrName>r</p:attrName>
                                        </p:attrNameLst>
                                      </p:cBhvr>
                                    </p:animRot>
                                  </p:childTnLst>
                                </p:cTn>
                              </p:par>
                              <p:par>
                                <p:cTn id="23" presetID="8" presetClass="emph" presetSubtype="0" fill="hold" grpId="0" nodeType="withEffect">
                                  <p:stCondLst>
                                    <p:cond delay="0"/>
                                  </p:stCondLst>
                                  <p:childTnLst>
                                    <p:animRot by="21600000">
                                      <p:cBhvr>
                                        <p:cTn id="24" dur="3000" fill="hold"/>
                                        <p:tgtEl>
                                          <p:spTgt spid="16"/>
                                        </p:tgtEl>
                                        <p:attrNameLst>
                                          <p:attrName>r</p:attrName>
                                        </p:attrNameLst>
                                      </p:cBhvr>
                                    </p:animRot>
                                  </p:childTnLst>
                                </p:cTn>
                              </p:par>
                              <p:par>
                                <p:cTn id="25" presetID="8" presetClass="emph" presetSubtype="0" fill="hold" grpId="0" nodeType="withEffect">
                                  <p:stCondLst>
                                    <p:cond delay="0"/>
                                  </p:stCondLst>
                                  <p:childTnLst>
                                    <p:animRot by="21600000">
                                      <p:cBhvr>
                                        <p:cTn id="26" dur="3000" fill="hold"/>
                                        <p:tgtEl>
                                          <p:spTgt spid="17"/>
                                        </p:tgtEl>
                                        <p:attrNameLst>
                                          <p:attrName>r</p:attrName>
                                        </p:attrNameLst>
                                      </p:cBhvr>
                                    </p:animRot>
                                  </p:childTnLst>
                                </p:cTn>
                              </p:par>
                              <p:par>
                                <p:cTn id="27" presetID="8" presetClass="emph" presetSubtype="0" fill="hold" grpId="0"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grpId="0"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grpId="0" nodeType="withEffect">
                                  <p:stCondLst>
                                    <p:cond delay="0"/>
                                  </p:stCondLst>
                                  <p:childTnLst>
                                    <p:animRot by="21600000">
                                      <p:cBhvr>
                                        <p:cTn id="32" dur="3000" fill="hold"/>
                                        <p:tgtEl>
                                          <p:spTgt spid="23"/>
                                        </p:tgtEl>
                                        <p:attrNameLst>
                                          <p:attrName>r</p:attrName>
                                        </p:attrNameLst>
                                      </p:cBhvr>
                                    </p:animRot>
                                  </p:childTnLst>
                                </p:cTn>
                              </p:par>
                              <p:par>
                                <p:cTn id="33" presetID="8" presetClass="emph" presetSubtype="0" fill="hold" grpId="0" nodeType="withEffect">
                                  <p:stCondLst>
                                    <p:cond delay="0"/>
                                  </p:stCondLst>
                                  <p:childTnLst>
                                    <p:animRot by="21600000">
                                      <p:cBhvr>
                                        <p:cTn id="34" dur="3000" fill="hold"/>
                                        <p:tgtEl>
                                          <p:spTgt spid="24"/>
                                        </p:tgtEl>
                                        <p:attrNameLst>
                                          <p:attrName>r</p:attrName>
                                        </p:attrNameLst>
                                      </p:cBhvr>
                                    </p:animRot>
                                  </p:childTnLst>
                                </p:cTn>
                              </p:par>
                              <p:par>
                                <p:cTn id="35" presetID="8" presetClass="emph" presetSubtype="0" fill="hold" grpId="0" nodeType="withEffect">
                                  <p:stCondLst>
                                    <p:cond delay="0"/>
                                  </p:stCondLst>
                                  <p:childTnLst>
                                    <p:animRot by="21600000">
                                      <p:cBhvr>
                                        <p:cTn id="36" dur="3000" fill="hold"/>
                                        <p:tgtEl>
                                          <p:spTgt spid="26"/>
                                        </p:tgtEl>
                                        <p:attrNameLst>
                                          <p:attrName>r</p:attrName>
                                        </p:attrNameLst>
                                      </p:cBhvr>
                                    </p:animRot>
                                  </p:childTnLst>
                                </p:cTn>
                              </p:par>
                              <p:par>
                                <p:cTn id="37" presetID="17" presetClass="entr" presetSubtype="1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3000" fill="hold"/>
                                        <p:tgtEl>
                                          <p:spTgt spid="21"/>
                                        </p:tgtEl>
                                        <p:attrNameLst>
                                          <p:attrName>ppt_w</p:attrName>
                                        </p:attrNameLst>
                                      </p:cBhvr>
                                      <p:tavLst>
                                        <p:tav tm="0">
                                          <p:val>
                                            <p:fltVal val="0"/>
                                          </p:val>
                                        </p:tav>
                                        <p:tav tm="100000">
                                          <p:val>
                                            <p:strVal val="#ppt_w"/>
                                          </p:val>
                                        </p:tav>
                                      </p:tavLst>
                                    </p:anim>
                                    <p:anim calcmode="lin" valueType="num">
                                      <p:cBhvr>
                                        <p:cTn id="40" dur="3000" fill="hold"/>
                                        <p:tgtEl>
                                          <p:spTgt spid="21"/>
                                        </p:tgtEl>
                                        <p:attrNameLst>
                                          <p:attrName>ppt_h</p:attrName>
                                        </p:attrNameLst>
                                      </p:cBhvr>
                                      <p:tavLst>
                                        <p:tav tm="0">
                                          <p:val>
                                            <p:strVal val="#ppt_h"/>
                                          </p:val>
                                        </p:tav>
                                        <p:tav tm="100000">
                                          <p:val>
                                            <p:strVal val="#ppt_h"/>
                                          </p:val>
                                        </p:tav>
                                      </p:tavLst>
                                    </p:anim>
                                  </p:childTnLst>
                                </p:cTn>
                              </p:par>
                            </p:childTnLst>
                          </p:cTn>
                        </p:par>
                        <p:par>
                          <p:cTn id="41" fill="hold">
                            <p:stCondLst>
                              <p:cond delay="3000"/>
                            </p:stCondLst>
                            <p:childTnLst>
                              <p:par>
                                <p:cTn id="42" presetID="4" presetClass="entr" presetSubtype="32"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box(out)">
                                      <p:cBhvr>
                                        <p:cTn id="44" dur="5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6" grpId="0" animBg="1"/>
      <p:bldP spid="48137" grpId="0" animBg="1"/>
      <p:bldP spid="48142" grpId="0" animBg="1"/>
      <p:bldP spid="48143" grpId="0" animBg="1"/>
      <p:bldP spid="48144" grpId="0" animBg="1"/>
      <p:bldP spid="48145" grpId="0" animBg="1"/>
      <p:bldP spid="48146" grpId="0" animBg="1"/>
      <p:bldP spid="48147" grpId="0" animBg="1"/>
      <p:bldP spid="48148" grpId="0" animBg="1"/>
      <p:bldP spid="16" grpId="0" animBg="1"/>
      <p:bldP spid="17" grpId="0" animBg="1"/>
      <p:bldP spid="19" grpId="0" animBg="1"/>
      <p:bldP spid="20" grpId="0" animBg="1"/>
      <p:bldP spid="23" grpId="0" animBg="1"/>
      <p:bldP spid="24"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Imagen2.jpg"/>
          <p:cNvPicPr>
            <a:picLocks noChangeAspect="1" noChangeArrowheads="1"/>
          </p:cNvPicPr>
          <p:nvPr/>
        </p:nvPicPr>
        <p:blipFill>
          <a:blip r:embed="rId2"/>
          <a:srcRect/>
          <a:stretch>
            <a:fillRect/>
          </a:stretch>
        </p:blipFill>
        <p:spPr bwMode="auto">
          <a:xfrm>
            <a:off x="0" y="0"/>
            <a:ext cx="23774400" cy="14722475"/>
          </a:xfrm>
          <a:prstGeom prst="rect">
            <a:avLst/>
          </a:prstGeom>
          <a:noFill/>
        </p:spPr>
      </p:pic>
      <p:pic>
        <p:nvPicPr>
          <p:cNvPr id="3" name="Picture 2" descr="C:\Documents and Settings\Dell\Escritorio\Imagen2.jpg"/>
          <p:cNvPicPr>
            <a:picLocks noChangeAspect="1" noChangeArrowheads="1"/>
          </p:cNvPicPr>
          <p:nvPr/>
        </p:nvPicPr>
        <p:blipFill>
          <a:blip r:embed="rId2"/>
          <a:srcRect/>
          <a:stretch>
            <a:fillRect/>
          </a:stretch>
        </p:blipFill>
        <p:spPr bwMode="auto">
          <a:xfrm>
            <a:off x="-1" y="-1"/>
            <a:ext cx="23774401" cy="14722476"/>
          </a:xfrm>
          <a:prstGeom prst="rect">
            <a:avLst/>
          </a:prstGeom>
          <a:noFill/>
        </p:spPr>
      </p:pic>
      <p:pic>
        <p:nvPicPr>
          <p:cNvPr id="4" name="Picture 2" descr="C:\Users\Jose Luis\Desktop\Nueva carpeta\fond-ecran-walls-du-jour-compilation-033-fevrier-2013-008.jpg"/>
          <p:cNvPicPr>
            <a:picLocks noChangeAspect="1" noChangeArrowheads="1"/>
          </p:cNvPicPr>
          <p:nvPr/>
        </p:nvPicPr>
        <p:blipFill>
          <a:blip r:embed="rId3"/>
          <a:srcRect/>
          <a:stretch>
            <a:fillRect/>
          </a:stretch>
        </p:blipFill>
        <p:spPr bwMode="auto">
          <a:xfrm>
            <a:off x="109220" y="0"/>
            <a:ext cx="24565382" cy="14722475"/>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5000"/>
                                        <p:tgtEl>
                                          <p:spTgt spid="3"/>
                                        </p:tgtEl>
                                        <p:attrNameLst>
                                          <p:attrName>ppt_w</p:attrName>
                                        </p:attrNameLst>
                                      </p:cBhvr>
                                      <p:tavLst>
                                        <p:tav tm="0">
                                          <p:val>
                                            <p:strVal val="ppt_w"/>
                                          </p:val>
                                        </p:tav>
                                        <p:tav tm="100000">
                                          <p:val>
                                            <p:fltVal val="0"/>
                                          </p:val>
                                        </p:tav>
                                      </p:tavLst>
                                    </p:anim>
                                    <p:anim calcmode="lin" valueType="num">
                                      <p:cBhvr>
                                        <p:cTn id="7" dur="5000"/>
                                        <p:tgtEl>
                                          <p:spTgt spid="3"/>
                                        </p:tgtEl>
                                        <p:attrNameLst>
                                          <p:attrName>ppt_h</p:attrName>
                                        </p:attrNameLst>
                                      </p:cBhvr>
                                      <p:tavLst>
                                        <p:tav tm="0">
                                          <p:val>
                                            <p:strVal val="ppt_h"/>
                                          </p:val>
                                        </p:tav>
                                        <p:tav tm="100000">
                                          <p:val>
                                            <p:fltVal val="0"/>
                                          </p:val>
                                        </p:tav>
                                      </p:tavLst>
                                    </p:anim>
                                    <p:anim calcmode="lin" valueType="num">
                                      <p:cBhvr>
                                        <p:cTn id="8" dur="5000"/>
                                        <p:tgtEl>
                                          <p:spTgt spid="3"/>
                                        </p:tgtEl>
                                        <p:attrNameLst>
                                          <p:attrName>style.rotation</p:attrName>
                                        </p:attrNameLst>
                                      </p:cBhvr>
                                      <p:tavLst>
                                        <p:tav tm="0">
                                          <p:val>
                                            <p:fltVal val="0"/>
                                          </p:val>
                                        </p:tav>
                                        <p:tav tm="100000">
                                          <p:val>
                                            <p:fltVal val="360"/>
                                          </p:val>
                                        </p:tav>
                                      </p:tavLst>
                                    </p:anim>
                                    <p:animEffect transition="out" filter="fade">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untitled.bmp"/>
          <p:cNvPicPr>
            <a:picLocks noChangeAspect="1" noChangeArrowheads="1"/>
          </p:cNvPicPr>
          <p:nvPr/>
        </p:nvPicPr>
        <p:blipFill>
          <a:blip r:embed="rId2"/>
          <a:srcRect b="22793"/>
          <a:stretch>
            <a:fillRect/>
          </a:stretch>
        </p:blipFill>
        <p:spPr bwMode="auto">
          <a:xfrm>
            <a:off x="-1" y="0"/>
            <a:ext cx="23902089" cy="14722475"/>
          </a:xfrm>
          <a:prstGeom prst="rect">
            <a:avLst/>
          </a:prstGeom>
          <a:noFill/>
        </p:spPr>
      </p:pic>
    </p:spTree>
  </p:cSld>
  <p:clrMapOvr>
    <a:masterClrMapping/>
  </p:clrMapOvr>
  <p:transition spd="slow" advTm="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FONDO ROSA.gif"/>
          <p:cNvPicPr>
            <a:picLocks noChangeAspect="1"/>
          </p:cNvPicPr>
          <p:nvPr/>
        </p:nvPicPr>
        <p:blipFill>
          <a:blip r:embed="rId3"/>
          <a:stretch>
            <a:fillRect/>
          </a:stretch>
        </p:blipFill>
        <p:spPr>
          <a:xfrm>
            <a:off x="-3529119" y="-613492"/>
            <a:ext cx="30956466" cy="16716260"/>
          </a:xfrm>
          <a:prstGeom prst="rect">
            <a:avLst/>
          </a:prstGeom>
        </p:spPr>
      </p:pic>
      <p:sp>
        <p:nvSpPr>
          <p:cNvPr id="3081" name="Line 9"/>
          <p:cNvSpPr>
            <a:spLocks noChangeShapeType="1"/>
          </p:cNvSpPr>
          <p:nvPr/>
        </p:nvSpPr>
        <p:spPr bwMode="auto">
          <a:xfrm flipH="1">
            <a:off x="0" y="2106133"/>
            <a:ext cx="5898199" cy="12616343"/>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3" name="Line 11"/>
          <p:cNvSpPr>
            <a:spLocks noChangeShapeType="1"/>
          </p:cNvSpPr>
          <p:nvPr/>
        </p:nvSpPr>
        <p:spPr bwMode="auto">
          <a:xfrm flipH="1" flipV="1">
            <a:off x="0" y="0"/>
            <a:ext cx="5898199" cy="12309625"/>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4" name="Line 12"/>
          <p:cNvSpPr>
            <a:spLocks noChangeShapeType="1"/>
          </p:cNvSpPr>
          <p:nvPr/>
        </p:nvSpPr>
        <p:spPr bwMode="auto">
          <a:xfrm>
            <a:off x="0" y="1"/>
            <a:ext cx="18066069" cy="2259492"/>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5" name="Line 13"/>
          <p:cNvSpPr>
            <a:spLocks noChangeShapeType="1"/>
          </p:cNvSpPr>
          <p:nvPr/>
        </p:nvSpPr>
        <p:spPr bwMode="auto">
          <a:xfrm flipV="1">
            <a:off x="5898199" y="1"/>
            <a:ext cx="17876201" cy="2106132"/>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6" name="Line 14"/>
          <p:cNvSpPr>
            <a:spLocks noChangeShapeType="1"/>
          </p:cNvSpPr>
          <p:nvPr/>
        </p:nvSpPr>
        <p:spPr bwMode="auto">
          <a:xfrm>
            <a:off x="18066069" y="2259493"/>
            <a:ext cx="5708331" cy="12462983"/>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7" name="Line 15"/>
          <p:cNvSpPr>
            <a:spLocks noChangeShapeType="1"/>
          </p:cNvSpPr>
          <p:nvPr/>
        </p:nvSpPr>
        <p:spPr bwMode="auto">
          <a:xfrm flipV="1">
            <a:off x="18202320" y="153360"/>
            <a:ext cx="5386345" cy="11962043"/>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8" name="Line 16"/>
          <p:cNvSpPr>
            <a:spLocks noChangeShapeType="1"/>
          </p:cNvSpPr>
          <p:nvPr/>
        </p:nvSpPr>
        <p:spPr bwMode="auto">
          <a:xfrm>
            <a:off x="5898199" y="12152859"/>
            <a:ext cx="17876201" cy="2569617"/>
          </a:xfrm>
          <a:prstGeom prst="line">
            <a:avLst/>
          </a:prstGeom>
          <a:noFill/>
          <a:ln w="76200" cmpd="tri">
            <a:solidFill>
              <a:srgbClr val="002EC0"/>
            </a:solidFill>
            <a:round/>
            <a:headEnd/>
            <a:tailEnd/>
          </a:ln>
          <a:effectLst/>
        </p:spPr>
        <p:txBody>
          <a:bodyPr lIns="219977" tIns="109989" rIns="219977" bIns="109989"/>
          <a:lstStyle/>
          <a:p>
            <a:endParaRPr lang="es-ES"/>
          </a:p>
        </p:txBody>
      </p:sp>
      <p:sp>
        <p:nvSpPr>
          <p:cNvPr id="3089" name="Line 17"/>
          <p:cNvSpPr>
            <a:spLocks noChangeShapeType="1"/>
          </p:cNvSpPr>
          <p:nvPr/>
        </p:nvSpPr>
        <p:spPr bwMode="auto">
          <a:xfrm flipV="1">
            <a:off x="90806" y="11962042"/>
            <a:ext cx="18297253" cy="2607074"/>
          </a:xfrm>
          <a:prstGeom prst="line">
            <a:avLst/>
          </a:prstGeom>
          <a:noFill/>
          <a:ln w="76200" cmpd="tri">
            <a:solidFill>
              <a:srgbClr val="002EC0"/>
            </a:solidFill>
            <a:round/>
            <a:headEnd/>
            <a:tailEnd/>
          </a:ln>
          <a:effectLst/>
        </p:spPr>
        <p:txBody>
          <a:bodyPr lIns="219977" tIns="109989" rIns="219977" bIns="109989"/>
          <a:lstStyle/>
          <a:p>
            <a:endParaRPr lang="es-ES"/>
          </a:p>
        </p:txBody>
      </p:sp>
      <p:pic>
        <p:nvPicPr>
          <p:cNvPr id="3074" name="Picture 2" descr="C:\Documents and Settings\Dell\Escritorio\BESOS\dar-buenos-besos.jpg"/>
          <p:cNvPicPr>
            <a:picLocks noChangeAspect="1" noChangeArrowheads="1"/>
          </p:cNvPicPr>
          <p:nvPr/>
        </p:nvPicPr>
        <p:blipFill>
          <a:blip r:embed="rId4"/>
          <a:srcRect/>
          <a:stretch>
            <a:fillRect/>
          </a:stretch>
        </p:blipFill>
        <p:spPr bwMode="auto">
          <a:xfrm>
            <a:off x="5943558" y="2300351"/>
            <a:ext cx="12258761" cy="9661692"/>
          </a:xfrm>
          <a:prstGeom prst="rect">
            <a:avLst/>
          </a:prstGeom>
          <a:noFill/>
          <a:ln w="63500">
            <a:solidFill>
              <a:schemeClr val="accent1">
                <a:lumMod val="75000"/>
              </a:schemeClr>
            </a:solidFill>
          </a:ln>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3084"/>
                                        </p:tgtEl>
                                        <p:attrNameLst>
                                          <p:attrName>style.visibility</p:attrName>
                                        </p:attrNameLst>
                                      </p:cBhvr>
                                      <p:to>
                                        <p:strVal val="visible"/>
                                      </p:to>
                                    </p:set>
                                    <p:animEffect transition="in" filter="plus(in)">
                                      <p:cBhvr>
                                        <p:cTn id="7" dur="3000"/>
                                        <p:tgtEl>
                                          <p:spTgt spid="308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3085"/>
                                        </p:tgtEl>
                                        <p:attrNameLst>
                                          <p:attrName>style.visibility</p:attrName>
                                        </p:attrNameLst>
                                      </p:cBhvr>
                                      <p:to>
                                        <p:strVal val="visible"/>
                                      </p:to>
                                    </p:set>
                                    <p:animEffect transition="in" filter="plus(in)">
                                      <p:cBhvr>
                                        <p:cTn id="10" dur="3000"/>
                                        <p:tgtEl>
                                          <p:spTgt spid="308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3087"/>
                                        </p:tgtEl>
                                        <p:attrNameLst>
                                          <p:attrName>style.visibility</p:attrName>
                                        </p:attrNameLst>
                                      </p:cBhvr>
                                      <p:to>
                                        <p:strVal val="visible"/>
                                      </p:to>
                                    </p:set>
                                    <p:animEffect transition="in" filter="plus(in)">
                                      <p:cBhvr>
                                        <p:cTn id="13" dur="3000"/>
                                        <p:tgtEl>
                                          <p:spTgt spid="308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3086"/>
                                        </p:tgtEl>
                                        <p:attrNameLst>
                                          <p:attrName>style.visibility</p:attrName>
                                        </p:attrNameLst>
                                      </p:cBhvr>
                                      <p:to>
                                        <p:strVal val="visible"/>
                                      </p:to>
                                    </p:set>
                                    <p:animEffect transition="in" filter="plus(in)">
                                      <p:cBhvr>
                                        <p:cTn id="16" dur="3000"/>
                                        <p:tgtEl>
                                          <p:spTgt spid="308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3089"/>
                                        </p:tgtEl>
                                        <p:attrNameLst>
                                          <p:attrName>style.visibility</p:attrName>
                                        </p:attrNameLst>
                                      </p:cBhvr>
                                      <p:to>
                                        <p:strVal val="visible"/>
                                      </p:to>
                                    </p:set>
                                    <p:animEffect transition="in" filter="plus(in)">
                                      <p:cBhvr>
                                        <p:cTn id="19" dur="3000"/>
                                        <p:tgtEl>
                                          <p:spTgt spid="308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3088"/>
                                        </p:tgtEl>
                                        <p:attrNameLst>
                                          <p:attrName>style.visibility</p:attrName>
                                        </p:attrNameLst>
                                      </p:cBhvr>
                                      <p:to>
                                        <p:strVal val="visible"/>
                                      </p:to>
                                    </p:set>
                                    <p:animEffect transition="in" filter="plus(in)">
                                      <p:cBhvr>
                                        <p:cTn id="22" dur="3000"/>
                                        <p:tgtEl>
                                          <p:spTgt spid="3088"/>
                                        </p:tgtEl>
                                      </p:cBhvr>
                                    </p:animEffect>
                                  </p:childTnLst>
                                </p:cTn>
                              </p:par>
                              <p:par>
                                <p:cTn id="23" presetID="13" presetClass="entr" presetSubtype="16" fill="hold" grpId="1" nodeType="withEffect">
                                  <p:stCondLst>
                                    <p:cond delay="0"/>
                                  </p:stCondLst>
                                  <p:childTnLst>
                                    <p:set>
                                      <p:cBhvr>
                                        <p:cTn id="24" dur="1" fill="hold">
                                          <p:stCondLst>
                                            <p:cond delay="0"/>
                                          </p:stCondLst>
                                        </p:cTn>
                                        <p:tgtEl>
                                          <p:spTgt spid="3084"/>
                                        </p:tgtEl>
                                        <p:attrNameLst>
                                          <p:attrName>style.visibility</p:attrName>
                                        </p:attrNameLst>
                                      </p:cBhvr>
                                      <p:to>
                                        <p:strVal val="visible"/>
                                      </p:to>
                                    </p:set>
                                    <p:animEffect transition="in" filter="plus(in)">
                                      <p:cBhvr>
                                        <p:cTn id="25" dur="3000"/>
                                        <p:tgtEl>
                                          <p:spTgt spid="3084"/>
                                        </p:tgtEl>
                                      </p:cBhvr>
                                    </p:animEffect>
                                  </p:childTnLst>
                                </p:cTn>
                              </p:par>
                              <p:par>
                                <p:cTn id="26" presetID="13" presetClass="entr" presetSubtype="16" fill="hold" grpId="1" nodeType="withEffect">
                                  <p:stCondLst>
                                    <p:cond delay="0"/>
                                  </p:stCondLst>
                                  <p:childTnLst>
                                    <p:set>
                                      <p:cBhvr>
                                        <p:cTn id="27" dur="1" fill="hold">
                                          <p:stCondLst>
                                            <p:cond delay="0"/>
                                          </p:stCondLst>
                                        </p:cTn>
                                        <p:tgtEl>
                                          <p:spTgt spid="3085"/>
                                        </p:tgtEl>
                                        <p:attrNameLst>
                                          <p:attrName>style.visibility</p:attrName>
                                        </p:attrNameLst>
                                      </p:cBhvr>
                                      <p:to>
                                        <p:strVal val="visible"/>
                                      </p:to>
                                    </p:set>
                                    <p:animEffect transition="in" filter="plus(in)">
                                      <p:cBhvr>
                                        <p:cTn id="28" dur="3000"/>
                                        <p:tgtEl>
                                          <p:spTgt spid="3085"/>
                                        </p:tgtEl>
                                      </p:cBhvr>
                                    </p:animEffect>
                                  </p:childTnLst>
                                </p:cTn>
                              </p:par>
                              <p:par>
                                <p:cTn id="29" presetID="13" presetClass="entr" presetSubtype="16" fill="hold" grpId="1" nodeType="withEffect">
                                  <p:stCondLst>
                                    <p:cond delay="0"/>
                                  </p:stCondLst>
                                  <p:childTnLst>
                                    <p:set>
                                      <p:cBhvr>
                                        <p:cTn id="30" dur="1" fill="hold">
                                          <p:stCondLst>
                                            <p:cond delay="0"/>
                                          </p:stCondLst>
                                        </p:cTn>
                                        <p:tgtEl>
                                          <p:spTgt spid="3087"/>
                                        </p:tgtEl>
                                        <p:attrNameLst>
                                          <p:attrName>style.visibility</p:attrName>
                                        </p:attrNameLst>
                                      </p:cBhvr>
                                      <p:to>
                                        <p:strVal val="visible"/>
                                      </p:to>
                                    </p:set>
                                    <p:animEffect transition="in" filter="plus(in)">
                                      <p:cBhvr>
                                        <p:cTn id="31" dur="3000"/>
                                        <p:tgtEl>
                                          <p:spTgt spid="3087"/>
                                        </p:tgtEl>
                                      </p:cBhvr>
                                    </p:animEffect>
                                  </p:childTnLst>
                                </p:cTn>
                              </p:par>
                              <p:par>
                                <p:cTn id="32" presetID="13" presetClass="entr" presetSubtype="16" fill="hold" grpId="1" nodeType="withEffect">
                                  <p:stCondLst>
                                    <p:cond delay="0"/>
                                  </p:stCondLst>
                                  <p:childTnLst>
                                    <p:set>
                                      <p:cBhvr>
                                        <p:cTn id="33" dur="1" fill="hold">
                                          <p:stCondLst>
                                            <p:cond delay="0"/>
                                          </p:stCondLst>
                                        </p:cTn>
                                        <p:tgtEl>
                                          <p:spTgt spid="3086"/>
                                        </p:tgtEl>
                                        <p:attrNameLst>
                                          <p:attrName>style.visibility</p:attrName>
                                        </p:attrNameLst>
                                      </p:cBhvr>
                                      <p:to>
                                        <p:strVal val="visible"/>
                                      </p:to>
                                    </p:set>
                                    <p:animEffect transition="in" filter="plus(in)">
                                      <p:cBhvr>
                                        <p:cTn id="34" dur="3000"/>
                                        <p:tgtEl>
                                          <p:spTgt spid="308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3089"/>
                                        </p:tgtEl>
                                        <p:attrNameLst>
                                          <p:attrName>style.visibility</p:attrName>
                                        </p:attrNameLst>
                                      </p:cBhvr>
                                      <p:to>
                                        <p:strVal val="visible"/>
                                      </p:to>
                                    </p:set>
                                    <p:animEffect transition="in" filter="plus(in)">
                                      <p:cBhvr>
                                        <p:cTn id="37" dur="3000"/>
                                        <p:tgtEl>
                                          <p:spTgt spid="3089"/>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3088"/>
                                        </p:tgtEl>
                                        <p:attrNameLst>
                                          <p:attrName>style.visibility</p:attrName>
                                        </p:attrNameLst>
                                      </p:cBhvr>
                                      <p:to>
                                        <p:strVal val="visible"/>
                                      </p:to>
                                    </p:set>
                                    <p:animEffect transition="in" filter="plus(in)">
                                      <p:cBhvr>
                                        <p:cTn id="40" dur="3000"/>
                                        <p:tgtEl>
                                          <p:spTgt spid="3088"/>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3083"/>
                                        </p:tgtEl>
                                        <p:attrNameLst>
                                          <p:attrName>style.visibility</p:attrName>
                                        </p:attrNameLst>
                                      </p:cBhvr>
                                      <p:to>
                                        <p:strVal val="visible"/>
                                      </p:to>
                                    </p:set>
                                    <p:animEffect transition="in" filter="plus(in)">
                                      <p:cBhvr>
                                        <p:cTn id="43" dur="3000"/>
                                        <p:tgtEl>
                                          <p:spTgt spid="3083"/>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3081"/>
                                        </p:tgtEl>
                                        <p:attrNameLst>
                                          <p:attrName>style.visibility</p:attrName>
                                        </p:attrNameLst>
                                      </p:cBhvr>
                                      <p:to>
                                        <p:strVal val="visible"/>
                                      </p:to>
                                    </p:set>
                                    <p:animEffect transition="in" filter="plus(in)">
                                      <p:cBhvr>
                                        <p:cTn id="46" dur="3000"/>
                                        <p:tgtEl>
                                          <p:spTgt spid="3081"/>
                                        </p:tgtEl>
                                      </p:cBhvr>
                                    </p:animEffect>
                                  </p:childTnLst>
                                </p:cTn>
                              </p:par>
                              <p:par>
                                <p:cTn id="47" presetID="21" presetClass="entr" presetSubtype="8" fill="hold" nodeType="withEffect">
                                  <p:stCondLst>
                                    <p:cond delay="0"/>
                                  </p:stCondLst>
                                  <p:childTnLst>
                                    <p:set>
                                      <p:cBhvr>
                                        <p:cTn id="48" dur="1" fill="hold">
                                          <p:stCondLst>
                                            <p:cond delay="0"/>
                                          </p:stCondLst>
                                        </p:cTn>
                                        <p:tgtEl>
                                          <p:spTgt spid="3074"/>
                                        </p:tgtEl>
                                        <p:attrNameLst>
                                          <p:attrName>style.visibility</p:attrName>
                                        </p:attrNameLst>
                                      </p:cBhvr>
                                      <p:to>
                                        <p:strVal val="visible"/>
                                      </p:to>
                                    </p:set>
                                    <p:animEffect transition="in" filter="wheel(8)">
                                      <p:cBhvr>
                                        <p:cTn id="49"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P spid="3083" grpId="0" animBg="1"/>
      <p:bldP spid="3084" grpId="0" animBg="1"/>
      <p:bldP spid="3084" grpId="1" animBg="1"/>
      <p:bldP spid="3085" grpId="0" animBg="1"/>
      <p:bldP spid="3085" grpId="1" animBg="1"/>
      <p:bldP spid="3086" grpId="0" animBg="1"/>
      <p:bldP spid="3086" grpId="1" animBg="1"/>
      <p:bldP spid="3087" grpId="0" animBg="1"/>
      <p:bldP spid="3087" grpId="1" animBg="1"/>
      <p:bldP spid="3088" grpId="0" animBg="1"/>
      <p:bldP spid="3088" grpId="1" animBg="1"/>
      <p:bldP spid="3089" grpId="0" animBg="1"/>
      <p:bldP spid="308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FONDO ROSA.gif"/>
          <p:cNvPicPr>
            <a:picLocks noChangeAspect="1"/>
          </p:cNvPicPr>
          <p:nvPr/>
        </p:nvPicPr>
        <p:blipFill>
          <a:blip r:embed="rId3"/>
          <a:stretch>
            <a:fillRect/>
          </a:stretch>
        </p:blipFill>
        <p:spPr>
          <a:xfrm>
            <a:off x="-3529119" y="-613492"/>
            <a:ext cx="30956466" cy="16716260"/>
          </a:xfrm>
          <a:prstGeom prst="rect">
            <a:avLst/>
          </a:prstGeom>
        </p:spPr>
      </p:pic>
      <p:pic>
        <p:nvPicPr>
          <p:cNvPr id="1026" name="Picture 2" descr="C:\Users\Jose Luis\Desktop\Nueva carpeta\fond-ecran-walls-du-jour-compilation-033-fevrier-2013-012.jpg"/>
          <p:cNvPicPr>
            <a:picLocks noChangeAspect="1" noChangeArrowheads="1"/>
          </p:cNvPicPr>
          <p:nvPr/>
        </p:nvPicPr>
        <p:blipFill>
          <a:blip r:embed="rId4"/>
          <a:srcRect/>
          <a:stretch>
            <a:fillRect/>
          </a:stretch>
        </p:blipFill>
        <p:spPr bwMode="auto">
          <a:xfrm>
            <a:off x="-471574" y="0"/>
            <a:ext cx="24807264" cy="15505170"/>
          </a:xfrm>
          <a:prstGeom prst="rect">
            <a:avLst/>
          </a:prstGeom>
          <a:noFill/>
        </p:spPr>
      </p:pic>
      <p:sp>
        <p:nvSpPr>
          <p:cNvPr id="6" name="5 Rectángulo"/>
          <p:cNvSpPr>
            <a:spLocks noChangeArrowheads="1"/>
          </p:cNvSpPr>
          <p:nvPr/>
        </p:nvSpPr>
        <p:spPr bwMode="auto">
          <a:xfrm>
            <a:off x="0" y="0"/>
            <a:ext cx="23774400" cy="14722475"/>
          </a:xfrm>
          <a:prstGeom prst="rect">
            <a:avLst/>
          </a:prstGeom>
          <a:solidFill>
            <a:srgbClr val="FF8A15">
              <a:alpha val="50195"/>
            </a:srgbClr>
          </a:solidFill>
          <a:ln w="25400" algn="ctr">
            <a:solidFill>
              <a:schemeClr val="tx1"/>
            </a:solidFill>
            <a:miter lim="800000"/>
            <a:headEnd/>
            <a:tailEnd/>
          </a:ln>
        </p:spPr>
        <p:txBody>
          <a:bodyPr lIns="219977" tIns="109989" rIns="219977" bIns="109989" anchor="ctr"/>
          <a:lstStyle/>
          <a:p>
            <a:pPr algn="ctr">
              <a:defRPr/>
            </a:pPr>
            <a:endParaRPr lang="es-ES">
              <a:solidFill>
                <a:schemeClr val="lt1"/>
              </a:solidFill>
              <a:latin typeface="+mn-lt"/>
              <a:cs typeface="+mn-cs"/>
            </a:endParaRPr>
          </a:p>
        </p:txBody>
      </p:sp>
    </p:spTree>
  </p:cSld>
  <p:clrMapOvr>
    <a:masterClrMapping/>
  </p:clrMapOvr>
  <p:transition spd="slow" advTm="1366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NDO ROSA.gif"/>
          <p:cNvPicPr>
            <a:picLocks noChangeAspect="1"/>
          </p:cNvPicPr>
          <p:nvPr/>
        </p:nvPicPr>
        <p:blipFill>
          <a:blip r:embed="rId2"/>
          <a:stretch>
            <a:fillRect/>
          </a:stretch>
        </p:blipFill>
        <p:spPr>
          <a:xfrm>
            <a:off x="-3329094" y="-711257"/>
            <a:ext cx="30956466" cy="16716260"/>
          </a:xfrm>
          <a:prstGeom prst="rect">
            <a:avLst/>
          </a:prstGeom>
        </p:spPr>
      </p:pic>
      <p:sp>
        <p:nvSpPr>
          <p:cNvPr id="4" name="3 Rectángulo"/>
          <p:cNvSpPr/>
          <p:nvPr/>
        </p:nvSpPr>
        <p:spPr>
          <a:xfrm>
            <a:off x="10101250" y="1860511"/>
            <a:ext cx="13001633" cy="10563419"/>
          </a:xfrm>
          <a:prstGeom prst="rect">
            <a:avLst/>
          </a:prstGeom>
        </p:spPr>
        <p:txBody>
          <a:bodyPr wrap="square" lIns="219977" tIns="109989" rIns="219977" bIns="109989">
            <a:spAutoFit/>
          </a:bodyPr>
          <a:lstStyle/>
          <a:p>
            <a:r>
              <a:rPr lang="es-ES" sz="4800" b="1" dirty="0" smtClean="0"/>
              <a:t>Ricardo Montaner</a:t>
            </a:r>
            <a:r>
              <a:rPr lang="es-ES" sz="4800" dirty="0" smtClean="0"/>
              <a:t>, seudónimo de </a:t>
            </a:r>
            <a:r>
              <a:rPr lang="es-ES" sz="4800" b="1" dirty="0" smtClean="0"/>
              <a:t>Héctor Eduardo Reglero Montaner</a:t>
            </a:r>
            <a:r>
              <a:rPr lang="es-ES" sz="4800" dirty="0" smtClean="0"/>
              <a:t> (Valentín Alsina, Buenos Aires, Argentina, 8 de septiembre de 1957), es un cantautor venezolano-argentino. Aunque nació en Argentina, desde muy temprana edad Montaner se radicó en Venezuela, donde se formó como cantante. Saltó a la fama tras cantar versiones de canciones italianas, como Per noi innamorati (Tan enamorados), Oltre la montagna (Déjame llorar), entre muchas más. En 2012, le fue otorgada la nacionalidad colombiana por el presidente de la República de Colombia, Juan Manuel Santos.</a:t>
            </a:r>
            <a:endParaRPr lang="es-ES" sz="4800" dirty="0"/>
          </a:p>
        </p:txBody>
      </p:sp>
      <p:pic>
        <p:nvPicPr>
          <p:cNvPr id="1025" name="Picture 1" descr="C:\Documents and Settings\Dell\Escritorio\444px-Ricardo-Montaner.jpg"/>
          <p:cNvPicPr>
            <a:picLocks noChangeAspect="1" noChangeArrowheads="1"/>
          </p:cNvPicPr>
          <p:nvPr/>
        </p:nvPicPr>
        <p:blipFill>
          <a:blip r:embed="rId3"/>
          <a:srcRect/>
          <a:stretch>
            <a:fillRect/>
          </a:stretch>
        </p:blipFill>
        <p:spPr bwMode="auto">
          <a:xfrm flipH="1">
            <a:off x="1600128" y="1003255"/>
            <a:ext cx="7435651" cy="11215766"/>
          </a:xfrm>
          <a:prstGeom prst="rect">
            <a:avLst/>
          </a:prstGeom>
          <a:noFill/>
        </p:spPr>
      </p:pic>
      <p:pic>
        <p:nvPicPr>
          <p:cNvPr id="5" name="Picture 4" descr="pc12"/>
          <p:cNvPicPr>
            <a:picLocks noChangeAspect="1" noChangeArrowheads="1" noCrop="1"/>
          </p:cNvPicPr>
          <p:nvPr/>
        </p:nvPicPr>
        <p:blipFill>
          <a:blip r:embed="rId4"/>
          <a:srcRect/>
          <a:stretch>
            <a:fillRect/>
          </a:stretch>
        </p:blipFill>
        <p:spPr bwMode="auto">
          <a:xfrm>
            <a:off x="2385946" y="13164719"/>
            <a:ext cx="1928826" cy="1557756"/>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FONDO ROSA.gif"/>
          <p:cNvPicPr>
            <a:picLocks noChangeAspect="1"/>
          </p:cNvPicPr>
          <p:nvPr/>
        </p:nvPicPr>
        <p:blipFill>
          <a:blip r:embed="rId2"/>
          <a:stretch>
            <a:fillRect/>
          </a:stretch>
        </p:blipFill>
        <p:spPr>
          <a:xfrm>
            <a:off x="-3529119" y="-613492"/>
            <a:ext cx="30956466" cy="16716260"/>
          </a:xfrm>
          <a:prstGeom prst="rect">
            <a:avLst/>
          </a:prstGeom>
        </p:spPr>
      </p:pic>
      <p:pic>
        <p:nvPicPr>
          <p:cNvPr id="10" name="Picture 2" descr="C:\Documents and Settings\Dell\Escritorio\BESOS\besos1.jpg"/>
          <p:cNvPicPr>
            <a:picLocks noChangeAspect="1" noChangeArrowheads="1"/>
          </p:cNvPicPr>
          <p:nvPr/>
        </p:nvPicPr>
        <p:blipFill>
          <a:blip r:embed="rId3"/>
          <a:srcRect/>
          <a:stretch>
            <a:fillRect/>
          </a:stretch>
        </p:blipFill>
        <p:spPr bwMode="auto">
          <a:xfrm>
            <a:off x="-3" y="0"/>
            <a:ext cx="23774403" cy="14722475"/>
          </a:xfrm>
          <a:prstGeom prst="rect">
            <a:avLst/>
          </a:prstGeom>
          <a:noFill/>
        </p:spPr>
      </p:pic>
      <p:sp>
        <p:nvSpPr>
          <p:cNvPr id="193539" name="WordArt 3"/>
          <p:cNvSpPr>
            <a:spLocks noChangeArrowheads="1" noChangeShapeType="1" noTextEdit="1"/>
          </p:cNvSpPr>
          <p:nvPr/>
        </p:nvSpPr>
        <p:spPr bwMode="auto">
          <a:xfrm>
            <a:off x="15316224" y="1360445"/>
            <a:ext cx="7286676" cy="3241721"/>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Un Abrazo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Que tengas un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buen día!</a:t>
            </a:r>
          </a:p>
        </p:txBody>
      </p:sp>
      <p:pic>
        <p:nvPicPr>
          <p:cNvPr id="193540" name="Picture 4" descr="CARA"/>
          <p:cNvPicPr>
            <a:picLocks noChangeAspect="1" noChangeArrowheads="1"/>
          </p:cNvPicPr>
          <p:nvPr/>
        </p:nvPicPr>
        <p:blipFill>
          <a:blip r:embed="rId4"/>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a:ln w="9525">
                  <a:solidFill>
                    <a:srgbClr val="000000"/>
                  </a:solidFill>
                  <a:round/>
                  <a:headEnd/>
                  <a:tailEnd/>
                </a:ln>
                <a:blipFill dpi="0" rotWithShape="1">
                  <a:blip r:embed="rId6"/>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770" decel="100000"/>
                                        <p:tgtEl>
                                          <p:spTgt spid="10"/>
                                        </p:tgtEl>
                                      </p:cBhvr>
                                    </p:animEffect>
                                    <p:animScale>
                                      <p:cBhvr>
                                        <p:cTn id="14" dur="770" decel="100000"/>
                                        <p:tgtEl>
                                          <p:spTgt spid="10"/>
                                        </p:tgtEl>
                                      </p:cBhvr>
                                      <p:from x="10000" y="10000"/>
                                      <p:to x="200000" y="450000"/>
                                    </p:animScale>
                                    <p:animScale>
                                      <p:cBhvr>
                                        <p:cTn id="15" dur="1230" accel="100000" fill="hold">
                                          <p:stCondLst>
                                            <p:cond delay="770"/>
                                          </p:stCondLst>
                                        </p:cTn>
                                        <p:tgtEl>
                                          <p:spTgt spid="10"/>
                                        </p:tgtEl>
                                      </p:cBhvr>
                                      <p:from x="200000" y="450000"/>
                                      <p:to x="100000" y="100000"/>
                                    </p:animScale>
                                    <p:set>
                                      <p:cBhvr>
                                        <p:cTn id="16" dur="770" fill="hold"/>
                                        <p:tgtEl>
                                          <p:spTgt spid="10"/>
                                        </p:tgtEl>
                                        <p:attrNameLst>
                                          <p:attrName>ppt_x</p:attrName>
                                        </p:attrNameLst>
                                      </p:cBhvr>
                                      <p:to>
                                        <p:strVal val="(0.5)"/>
                                      </p:to>
                                    </p:set>
                                    <p:anim from="(0.5)" to="(#ppt_x)" calcmode="lin" valueType="num">
                                      <p:cBhvr>
                                        <p:cTn id="17" dur="1230" accel="100000" fill="hold">
                                          <p:stCondLst>
                                            <p:cond delay="770"/>
                                          </p:stCondLst>
                                        </p:cTn>
                                        <p:tgtEl>
                                          <p:spTgt spid="10"/>
                                        </p:tgtEl>
                                        <p:attrNameLst>
                                          <p:attrName>ppt_x</p:attrName>
                                        </p:attrNameLst>
                                      </p:cBhvr>
                                    </p:anim>
                                    <p:set>
                                      <p:cBhvr>
                                        <p:cTn id="18" dur="770" fill="hold"/>
                                        <p:tgtEl>
                                          <p:spTgt spid="10"/>
                                        </p:tgtEl>
                                        <p:attrNameLst>
                                          <p:attrName>ppt_y</p:attrName>
                                        </p:attrNameLst>
                                      </p:cBhvr>
                                      <p:to>
                                        <p:strVal val="(#ppt_y+0.4)"/>
                                      </p:to>
                                    </p:set>
                                    <p:anim from="(#ppt_y+0.4)" to="(#ppt_y)" calcmode="lin" valueType="num">
                                      <p:cBhvr>
                                        <p:cTn id="19" dur="1230" accel="100000" fill="hold">
                                          <p:stCondLst>
                                            <p:cond delay="770"/>
                                          </p:stCondLst>
                                        </p:cTn>
                                        <p:tgtEl>
                                          <p:spTgt spid="1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322562" name="Picture 2">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401088" y="1308100"/>
            <a:ext cx="792162" cy="655638"/>
          </a:xfrm>
          <a:prstGeom prst="rect">
            <a:avLst/>
          </a:prstGeom>
          <a:noFill/>
        </p:spPr>
      </p:pic>
      <p:sp>
        <p:nvSpPr>
          <p:cNvPr id="322563" name="Rectangle 3"/>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defTabSz="2200275"/>
            <a:endParaRPr lang="es-ES" sz="4300"/>
          </a:p>
        </p:txBody>
      </p:sp>
      <p:sp>
        <p:nvSpPr>
          <p:cNvPr id="322564" name="Rectangle 4"/>
          <p:cNvSpPr>
            <a:spLocks noChangeArrowheads="1"/>
          </p:cNvSpPr>
          <p:nvPr/>
        </p:nvSpPr>
        <p:spPr bwMode="auto">
          <a:xfrm>
            <a:off x="396875" y="327025"/>
            <a:ext cx="22980650" cy="14068425"/>
          </a:xfrm>
          <a:prstGeom prst="rect">
            <a:avLst/>
          </a:prstGeom>
          <a:noFill/>
          <a:ln w="127000">
            <a:solidFill>
              <a:srgbClr val="0000FF"/>
            </a:solidFill>
            <a:miter lim="800000"/>
            <a:headEnd/>
            <a:tailEnd/>
          </a:ln>
          <a:effectLst/>
        </p:spPr>
        <p:txBody>
          <a:bodyPr wrap="none" anchor="ctr"/>
          <a:lstStyle/>
          <a:p>
            <a:endParaRPr lang="es-ES"/>
          </a:p>
        </p:txBody>
      </p:sp>
      <p:sp>
        <p:nvSpPr>
          <p:cNvPr id="322565" name="Rectangle 5"/>
          <p:cNvSpPr>
            <a:spLocks noChangeArrowheads="1"/>
          </p:cNvSpPr>
          <p:nvPr/>
        </p:nvSpPr>
        <p:spPr bwMode="auto">
          <a:xfrm>
            <a:off x="792163" y="654050"/>
            <a:ext cx="22190075" cy="13414375"/>
          </a:xfrm>
          <a:prstGeom prst="rect">
            <a:avLst/>
          </a:prstGeom>
          <a:noFill/>
          <a:ln w="120650">
            <a:solidFill>
              <a:schemeClr val="bg1"/>
            </a:solidFill>
            <a:miter lim="800000"/>
            <a:headEnd/>
            <a:tailEnd/>
          </a:ln>
          <a:effectLst/>
        </p:spPr>
        <p:txBody>
          <a:bodyPr wrap="none" anchor="ctr"/>
          <a:lstStyle/>
          <a:p>
            <a:endParaRPr lang="es-ES"/>
          </a:p>
        </p:txBody>
      </p:sp>
      <p:sp>
        <p:nvSpPr>
          <p:cNvPr id="322566" name="AutoShape 6" descr="postit"/>
          <p:cNvSpPr>
            <a:spLocks noChangeAspect="1" noChangeArrowheads="1"/>
          </p:cNvSpPr>
          <p:nvPr/>
        </p:nvSpPr>
        <p:spPr bwMode="auto">
          <a:xfrm>
            <a:off x="10896600" y="4743450"/>
            <a:ext cx="792163" cy="654050"/>
          </a:xfrm>
          <a:prstGeom prst="rect">
            <a:avLst/>
          </a:prstGeom>
          <a:noFill/>
        </p:spPr>
        <p:txBody>
          <a:bodyPr/>
          <a:lstStyle/>
          <a:p>
            <a:endParaRPr lang="es-ES"/>
          </a:p>
        </p:txBody>
      </p:sp>
      <p:pic>
        <p:nvPicPr>
          <p:cNvPr id="322567" name="Picture 7" descr="boletin">
            <a:hlinkClick r:id="rId4"/>
          </p:cNvPr>
          <p:cNvPicPr>
            <a:picLocks noChangeAspect="1" noChangeArrowheads="1"/>
          </p:cNvPicPr>
          <p:nvPr/>
        </p:nvPicPr>
        <p:blipFill>
          <a:blip r:embed="rId5"/>
          <a:srcRect/>
          <a:stretch>
            <a:fillRect/>
          </a:stretch>
        </p:blipFill>
        <p:spPr bwMode="auto">
          <a:xfrm>
            <a:off x="7029416" y="12147583"/>
            <a:ext cx="9910763" cy="1173163"/>
          </a:xfrm>
          <a:prstGeom prst="rect">
            <a:avLst/>
          </a:prstGeom>
          <a:noFill/>
          <a:ln w="28575">
            <a:solidFill>
              <a:schemeClr val="tx1"/>
            </a:solidFill>
            <a:miter lim="800000"/>
            <a:headEnd/>
            <a:tailEnd/>
          </a:ln>
        </p:spPr>
      </p:pic>
      <p:sp>
        <p:nvSpPr>
          <p:cNvPr id="322568" name="Text Box 8"/>
          <p:cNvSpPr txBox="1">
            <a:spLocks noChangeArrowheads="1"/>
          </p:cNvSpPr>
          <p:nvPr/>
        </p:nvSpPr>
        <p:spPr bwMode="auto">
          <a:xfrm>
            <a:off x="-328698" y="10933137"/>
            <a:ext cx="23774400" cy="588963"/>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322569" name="Text Box 9"/>
          <p:cNvSpPr txBox="1">
            <a:spLocks noChangeArrowheads="1"/>
          </p:cNvSpPr>
          <p:nvPr/>
        </p:nvSpPr>
        <p:spPr bwMode="auto">
          <a:xfrm>
            <a:off x="2378075" y="5562600"/>
            <a:ext cx="2773363" cy="785813"/>
          </a:xfrm>
          <a:prstGeom prst="rect">
            <a:avLst/>
          </a:prstGeom>
          <a:noFill/>
          <a:ln w="9525">
            <a:noFill/>
            <a:miter lim="800000"/>
            <a:headEnd/>
            <a:tailEnd/>
          </a:ln>
          <a:effectLst/>
        </p:spPr>
        <p:txBody>
          <a:bodyPr lIns="219934" tIns="109967" rIns="219934" bIns="109967">
            <a:spAutoFit/>
          </a:bodyPr>
          <a:lstStyle/>
          <a:p>
            <a:pPr defTabSz="2200275">
              <a:spcBef>
                <a:spcPct val="50000"/>
              </a:spcBef>
            </a:pPr>
            <a:endParaRPr lang="es-ES" sz="4300"/>
          </a:p>
        </p:txBody>
      </p:sp>
      <p:pic>
        <p:nvPicPr>
          <p:cNvPr id="322570" name="Picture 10" descr="logo">
            <a:hlinkClick r:id="rId6"/>
          </p:cNvPr>
          <p:cNvPicPr>
            <a:picLocks noChangeAspect="1" noChangeArrowheads="1"/>
          </p:cNvPicPr>
          <p:nvPr/>
        </p:nvPicPr>
        <p:blipFill>
          <a:blip r:embed="rId7"/>
          <a:srcRect/>
          <a:stretch>
            <a:fillRect/>
          </a:stretch>
        </p:blipFill>
        <p:spPr bwMode="auto">
          <a:xfrm>
            <a:off x="1584325" y="1308100"/>
            <a:ext cx="20605750" cy="2781300"/>
          </a:xfrm>
          <a:prstGeom prst="rect">
            <a:avLst/>
          </a:prstGeom>
          <a:noFill/>
          <a:ln w="38100">
            <a:solidFill>
              <a:schemeClr val="tx1"/>
            </a:solidFill>
            <a:miter lim="800000"/>
            <a:headEnd/>
            <a:tailEnd/>
          </a:ln>
        </p:spPr>
      </p:pic>
      <p:sp>
        <p:nvSpPr>
          <p:cNvPr id="322571" name="Text Box 11"/>
          <p:cNvSpPr txBox="1">
            <a:spLocks noChangeArrowheads="1"/>
          </p:cNvSpPr>
          <p:nvPr/>
        </p:nvSpPr>
        <p:spPr bwMode="auto">
          <a:xfrm>
            <a:off x="0" y="5070475"/>
            <a:ext cx="23774400"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4300" b="1">
                <a:solidFill>
                  <a:srgbClr val="04265C"/>
                </a:solidFill>
                <a:latin typeface="Berlin Sans FB Demi" pitchFamily="34" charset="0"/>
              </a:rPr>
              <a:t>Accede a la sección que desees desde aquí:</a:t>
            </a:r>
          </a:p>
        </p:txBody>
      </p:sp>
      <p:graphicFrame>
        <p:nvGraphicFramePr>
          <p:cNvPr id="322572" name="Group 12"/>
          <p:cNvGraphicFramePr>
            <a:graphicFrameLocks noGrp="1"/>
          </p:cNvGraphicFramePr>
          <p:nvPr/>
        </p:nvGraphicFramePr>
        <p:xfrm>
          <a:off x="3171764" y="7289799"/>
          <a:ext cx="18426113" cy="3564068"/>
        </p:xfrm>
        <a:graphic>
          <a:graphicData uri="http://schemas.openxmlformats.org/drawingml/2006/table">
            <a:tbl>
              <a:tblPr/>
              <a:tblGrid>
                <a:gridCol w="2786082"/>
                <a:gridCol w="3355956"/>
                <a:gridCol w="3071812"/>
                <a:gridCol w="3070225"/>
                <a:gridCol w="3071813"/>
                <a:gridCol w="3070225"/>
              </a:tblGrid>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1" i="0" u="none" strike="noStrike" cap="none" normalizeH="0" baseline="0" dirty="0" smtClean="0">
                          <a:ln>
                            <a:noFill/>
                          </a:ln>
                          <a:solidFill>
                            <a:schemeClr val="tx1"/>
                          </a:solidFill>
                          <a:effectLst/>
                          <a:latin typeface="Berlin Sans FB Demi" pitchFamily="34" charset="0"/>
                          <a:hlinkClick r:id="rId8"/>
                        </a:rPr>
                        <a:t>Dedicatorias</a:t>
                      </a:r>
                      <a:endParaRPr kumimoji="0" lang="es-ES" sz="4100" b="1"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9"/>
                        </a:rPr>
                        <a:t>Fechas Especiales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0"/>
                        </a:rPr>
                        <a:t>Graciosos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1"/>
                        </a:rPr>
                        <a:t>Historia y arte</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2"/>
                        </a:rPr>
                        <a:t>Lugares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3"/>
                        </a:rPr>
                        <a:t>Musicales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5"/>
                        </a:rPr>
                        <a:t>Política</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6"/>
                        </a:rPr>
                        <a:t>Reflexión</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7"/>
                        </a:rPr>
                        <a:t>Religiosos</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8"/>
                        </a:rPr>
                        <a:t>Románticos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9"/>
                        </a:rPr>
                        <a:t>Salud</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22595" name="Rectangle 35"/>
          <p:cNvSpPr>
            <a:spLocks noChangeArrowheads="1"/>
          </p:cNvSpPr>
          <p:nvPr/>
        </p:nvSpPr>
        <p:spPr bwMode="auto">
          <a:xfrm>
            <a:off x="0" y="6208713"/>
            <a:ext cx="23774400" cy="787400"/>
          </a:xfrm>
          <a:prstGeom prst="rect">
            <a:avLst/>
          </a:prstGeom>
          <a:noFill/>
          <a:ln w="9525">
            <a:noFill/>
            <a:miter lim="800000"/>
            <a:headEnd/>
            <a:tailEnd/>
          </a:ln>
          <a:effectLst/>
        </p:spPr>
        <p:txBody>
          <a:bodyPr lIns="219934" tIns="109967" rIns="219934" bIns="109967">
            <a:spAutoFit/>
          </a:bodyPr>
          <a:lstStyle/>
          <a:p>
            <a:pPr algn="ctr" defTabSz="2200275"/>
            <a:r>
              <a:rPr lang="es-ES_tradnl" sz="4300" b="1" u="sng">
                <a:solidFill>
                  <a:srgbClr val="04265C"/>
                </a:solidFill>
                <a:latin typeface="Berlin Sans FB Demi" pitchFamily="34" charset="0"/>
              </a:rPr>
              <a:t>PPS Exclusivos</a:t>
            </a:r>
            <a:endParaRPr lang="es-ES" sz="4300" b="1" u="sng">
              <a:solidFill>
                <a:srgbClr val="04265C"/>
              </a:solidFill>
              <a:latin typeface="Berlin Sans FB Demi" pitchFamily="34" charset="0"/>
            </a:endParaRPr>
          </a:p>
        </p:txBody>
      </p:sp>
      <p:pic>
        <p:nvPicPr>
          <p:cNvPr id="322596" name="Picture 36" descr="propuesta2_red"/>
          <p:cNvPicPr>
            <a:picLocks noChangeAspect="1" noChangeArrowheads="1"/>
          </p:cNvPicPr>
          <p:nvPr/>
        </p:nvPicPr>
        <p:blipFill>
          <a:blip r:embed="rId20"/>
          <a:srcRect/>
          <a:stretch>
            <a:fillRect/>
          </a:stretch>
        </p:blipFill>
        <p:spPr bwMode="auto">
          <a:xfrm rot="-1069669">
            <a:off x="13868400" y="3271838"/>
            <a:ext cx="9312275" cy="336073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322596"/>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32256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322562"/>
                </p:tgtEl>
              </p:cMediaNode>
            </p:audio>
          </p:childTnLst>
        </p:cTn>
      </p:par>
    </p:tnLst>
  </p:timing>
</p:sld>
</file>

<file path=ppt/theme/theme1.xml><?xml version="1.0" encoding="utf-8"?>
<a:theme xmlns:a="http://schemas.openxmlformats.org/drawingml/2006/main" name="LOGO EXCLUSIVO">
  <a:themeElements>
    <a:clrScheme name="TRANSPORTE SOBRE RUED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RANSPORTE SOBRE RUEDA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TRANSPORTE SOBRE RUEDA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RANSPORTE SOBRE RUEDA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RANSPORTE SOBRE RUEDA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RANSPORTE SOBRE RUEDA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RANSPORTE SOBRE RUEDA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RANSPORTE SOBRE RUEDA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RANSPORTE SOBRE RUEDA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RANSPORTE SOBRE RUEDA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RANSPORTE SOBRE RUEDA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RANSPORTE SOBRE RUEDA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RANSPORTE SOBRE RUEDA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RANSPORTE SOBRE RUEDA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LOGO EXCLUSIVO</Template>
  <TotalTime>2</TotalTime>
  <Words>186</Words>
  <Application>Microsoft Office PowerPoint</Application>
  <PresentationFormat>Personalizado</PresentationFormat>
  <Paragraphs>30</Paragraphs>
  <Slides>26</Slides>
  <Notes>3</Notes>
  <HiddenSlides>0</HiddenSlides>
  <MMClips>1</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LOGO EXCLUSIVO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2013-08-12T10:08:21Z</dcterms:created>
  <dcterms:modified xsi:type="dcterms:W3CDTF">2013-08-12T10:10:36Z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