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DC73-59A0-4030-8BE9-066E6DCEC2CD}" type="datetimeFigureOut">
              <a:rPr lang="es-ES" smtClean="0"/>
              <a:t>30/08/2015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1DAF-9780-410C-A0DC-FE9871C656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6987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DC73-59A0-4030-8BE9-066E6DCEC2CD}" type="datetimeFigureOut">
              <a:rPr lang="es-ES" smtClean="0"/>
              <a:t>30/08/2015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1DAF-9780-410C-A0DC-FE9871C656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0019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DC73-59A0-4030-8BE9-066E6DCEC2CD}" type="datetimeFigureOut">
              <a:rPr lang="es-ES" smtClean="0"/>
              <a:t>30/08/2015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1DAF-9780-410C-A0DC-FE9871C656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4213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DC73-59A0-4030-8BE9-066E6DCEC2CD}" type="datetimeFigureOut">
              <a:rPr lang="es-ES" smtClean="0"/>
              <a:t>30/08/2015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1DAF-9780-410C-A0DC-FE9871C656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8341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DC73-59A0-4030-8BE9-066E6DCEC2CD}" type="datetimeFigureOut">
              <a:rPr lang="es-ES" smtClean="0"/>
              <a:t>30/08/2015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1DAF-9780-410C-A0DC-FE9871C656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0219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DC73-59A0-4030-8BE9-066E6DCEC2CD}" type="datetimeFigureOut">
              <a:rPr lang="es-ES" smtClean="0"/>
              <a:t>30/08/2015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1DAF-9780-410C-A0DC-FE9871C656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5836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DC73-59A0-4030-8BE9-066E6DCEC2CD}" type="datetimeFigureOut">
              <a:rPr lang="es-ES" smtClean="0"/>
              <a:t>30/08/2015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1DAF-9780-410C-A0DC-FE9871C656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9450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DC73-59A0-4030-8BE9-066E6DCEC2CD}" type="datetimeFigureOut">
              <a:rPr lang="es-ES" smtClean="0"/>
              <a:t>30/08/2015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1DAF-9780-410C-A0DC-FE9871C656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5674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DC73-59A0-4030-8BE9-066E6DCEC2CD}" type="datetimeFigureOut">
              <a:rPr lang="es-ES" smtClean="0"/>
              <a:t>30/08/2015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1DAF-9780-410C-A0DC-FE9871C656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3526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DC73-59A0-4030-8BE9-066E6DCEC2CD}" type="datetimeFigureOut">
              <a:rPr lang="es-ES" smtClean="0"/>
              <a:t>30/08/2015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1DAF-9780-410C-A0DC-FE9871C656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5155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DC73-59A0-4030-8BE9-066E6DCEC2CD}" type="datetimeFigureOut">
              <a:rPr lang="es-ES" smtClean="0"/>
              <a:t>30/08/2015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1DAF-9780-410C-A0DC-FE9871C656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91517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245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65DC73-59A0-4030-8BE9-066E6DCEC2CD}" type="datetimeFigureOut">
              <a:rPr lang="es-ES" smtClean="0"/>
              <a:t>30/08/2015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71DAF-9780-410C-A0DC-FE9871C656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927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69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8.png"/><Relationship Id="rId18" Type="http://schemas.openxmlformats.org/officeDocument/2006/relationships/image" Target="../media/image2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4.png"/><Relationship Id="rId11" Type="http://schemas.openxmlformats.org/officeDocument/2006/relationships/image" Target="../media/image1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3.png"/><Relationship Id="rId9" Type="http://schemas.openxmlformats.org/officeDocument/2006/relationships/image" Target="../media/image1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7454">
              <a:srgbClr val="8FB5D8"/>
            </a:gs>
            <a:gs pos="95000">
              <a:schemeClr val="accent1">
                <a:lumMod val="60000"/>
                <a:lumOff val="40000"/>
              </a:schemeClr>
            </a:gs>
            <a:gs pos="0">
              <a:schemeClr val="accent1">
                <a:lumMod val="5000"/>
                <a:lumOff val="95000"/>
              </a:schemeClr>
            </a:gs>
            <a:gs pos="53000">
              <a:schemeClr val="accent1">
                <a:lumMod val="75000"/>
              </a:schemeClr>
            </a:gs>
            <a:gs pos="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007846" y="1778615"/>
            <a:ext cx="523579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Poemas del Alma</a:t>
            </a:r>
          </a:p>
          <a:p>
            <a:pPr algn="ctr"/>
            <a:r>
              <a:rPr lang="es-E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Bella</a:t>
            </a:r>
          </a:p>
          <a:p>
            <a:pPr algn="ctr"/>
            <a:r>
              <a:rPr lang="es-E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(Pablo Neruda)</a:t>
            </a:r>
            <a:endParaRPr lang="es-E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7815072" y="5925312"/>
            <a:ext cx="3279648" cy="731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267" y="5711827"/>
            <a:ext cx="778574" cy="80155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3352800" y="5994892"/>
            <a:ext cx="4328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latin typeface="Bodoni MT" panose="02070603080606020203" pitchFamily="18" charset="0"/>
              </a:rPr>
              <a:t>Para Avanzar</a:t>
            </a:r>
            <a:endParaRPr lang="es-ES" b="1" dirty="0">
              <a:solidFill>
                <a:schemeClr val="bg1"/>
              </a:solidFill>
              <a:latin typeface="Bodoni MT" panose="020706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23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forrest gump.wav"/>
          </p:stSnd>
        </p:sndAc>
      </p:transition>
    </mc:Choice>
    <mc:Fallback xmlns="">
      <p:transition spd="slow">
        <p:fade/>
        <p:sndAc>
          <p:stSnd>
            <p:snd r:embed="rId4" name="forrest gump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effectLst>
            <a:outerShdw blurRad="50800" dist="50800" dir="5400000" sx="1000" sy="1000" algn="ctr" rotWithShape="0">
              <a:schemeClr val="accent6">
                <a:lumMod val="40000"/>
                <a:lumOff val="60000"/>
                <a:alpha val="56000"/>
              </a:schemeClr>
            </a:outerShdw>
          </a:effectLst>
        </p:spPr>
      </p:pic>
      <p:sp>
        <p:nvSpPr>
          <p:cNvPr id="5" name="CuadroTexto 4"/>
          <p:cNvSpPr txBox="1"/>
          <p:nvPr/>
        </p:nvSpPr>
        <p:spPr>
          <a:xfrm>
            <a:off x="7916091" y="705394"/>
            <a:ext cx="3971109" cy="5786199"/>
          </a:xfrm>
          <a:prstGeom prst="rect">
            <a:avLst/>
          </a:prstGeom>
          <a:solidFill>
            <a:schemeClr val="accent6">
              <a:lumMod val="40000"/>
              <a:lumOff val="60000"/>
              <a:alpha val="32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sx="1000" sy="1000" algn="ctr" rotWithShape="0">
                    <a:schemeClr val="bg1">
                      <a:alpha val="98000"/>
                    </a:schemeClr>
                  </a:outerShdw>
                </a:effectLst>
                <a:latin typeface="Algerian" panose="04020705040A02060702" pitchFamily="82" charset="0"/>
              </a:rPr>
              <a:t>BELLA,</a:t>
            </a:r>
          </a:p>
          <a:p>
            <a:pPr algn="ctr"/>
            <a:r>
              <a:rPr lang="es-ES" sz="3200" b="1" dirty="0" smtClean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sx="1000" sy="1000" algn="ctr" rotWithShape="0">
                    <a:schemeClr val="bg1">
                      <a:alpha val="98000"/>
                    </a:schemeClr>
                  </a:outerShdw>
                </a:effectLst>
                <a:latin typeface="Algerian" panose="04020705040A02060702" pitchFamily="82" charset="0"/>
              </a:rPr>
              <a:t>como en la piedra fresca</a:t>
            </a:r>
          </a:p>
          <a:p>
            <a:pPr algn="ctr"/>
            <a:r>
              <a:rPr lang="es-ES" sz="3200" b="1" dirty="0" smtClean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sx="1000" sy="1000" algn="ctr" rotWithShape="0">
                    <a:schemeClr val="bg1">
                      <a:alpha val="98000"/>
                    </a:schemeClr>
                  </a:outerShdw>
                </a:effectLst>
                <a:latin typeface="Algerian" panose="04020705040A02060702" pitchFamily="82" charset="0"/>
              </a:rPr>
              <a:t>del manantial, el agua</a:t>
            </a:r>
          </a:p>
          <a:p>
            <a:pPr algn="ctr"/>
            <a:r>
              <a:rPr lang="es-ES" sz="3200" b="1" dirty="0" smtClean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sx="1000" sy="1000" algn="ctr" rotWithShape="0">
                    <a:schemeClr val="bg1">
                      <a:alpha val="98000"/>
                    </a:schemeClr>
                  </a:outerShdw>
                </a:effectLst>
                <a:latin typeface="Algerian" panose="04020705040A02060702" pitchFamily="82" charset="0"/>
              </a:rPr>
              <a:t>abre un ancho relámpago de espuma,</a:t>
            </a:r>
          </a:p>
          <a:p>
            <a:pPr algn="ctr"/>
            <a:r>
              <a:rPr lang="es-ES" sz="3200" b="1" dirty="0" smtClean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sx="1000" sy="1000" algn="ctr" rotWithShape="0">
                    <a:schemeClr val="bg1">
                      <a:alpha val="98000"/>
                    </a:schemeClr>
                  </a:outerShdw>
                </a:effectLst>
                <a:latin typeface="Algerian" panose="04020705040A02060702" pitchFamily="82" charset="0"/>
              </a:rPr>
              <a:t>así es la sonrisa en tu rostro,</a:t>
            </a:r>
          </a:p>
          <a:p>
            <a:pPr algn="ctr"/>
            <a:r>
              <a:rPr lang="es-ES" sz="3200" b="1" dirty="0" smtClean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sx="1000" sy="1000" algn="ctr" rotWithShape="0">
                    <a:schemeClr val="bg1">
                      <a:alpha val="98000"/>
                    </a:schemeClr>
                  </a:outerShdw>
                </a:effectLst>
                <a:latin typeface="Algerian" panose="04020705040A02060702" pitchFamily="82" charset="0"/>
              </a:rPr>
              <a:t>bella.</a:t>
            </a:r>
          </a:p>
          <a:p>
            <a:pPr algn="ctr"/>
            <a:endParaRPr lang="es-ES" dirty="0" smtClean="0"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  <a:solidFill>
                <a:schemeClr val="bg1">
                  <a:alpha val="0"/>
                </a:schemeClr>
              </a:solidFill>
              <a:effectLst>
                <a:outerShdw blurRad="50800" dist="50800" dir="5400000" algn="ctr" rotWithShape="0">
                  <a:srgbClr val="000000">
                    <a:alpha val="64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410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4715" y="-1"/>
            <a:ext cx="13456716" cy="7563395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9405257" y="1737360"/>
            <a:ext cx="261257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Bella,</a:t>
            </a:r>
          </a:p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finas manos y delgados pies</a:t>
            </a:r>
          </a:p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un caballito de plata,</a:t>
            </a:r>
          </a:p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andando, flor del mundo,</a:t>
            </a:r>
          </a:p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 te veo,</a:t>
            </a:r>
          </a:p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bella.</a:t>
            </a:r>
          </a:p>
          <a:p>
            <a:endParaRPr lang="es-ES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492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9624"/>
            <a:ext cx="12191999" cy="6912864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56754" y="287383"/>
            <a:ext cx="3618412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i="1" dirty="0" smtClean="0"/>
              <a:t>Bella,</a:t>
            </a:r>
          </a:p>
          <a:p>
            <a:pPr algn="ctr"/>
            <a:r>
              <a:rPr lang="es-ES" sz="3200" b="1" i="1" dirty="0" smtClean="0"/>
              <a:t>con un nido de cobre enmarañado</a:t>
            </a:r>
          </a:p>
          <a:p>
            <a:pPr algn="ctr"/>
            <a:r>
              <a:rPr lang="es-ES" sz="3200" b="1" i="1" dirty="0" smtClean="0"/>
              <a:t>en tu cabeza, un nido</a:t>
            </a:r>
          </a:p>
          <a:p>
            <a:pPr algn="ctr"/>
            <a:r>
              <a:rPr lang="es-ES" sz="3200" b="1" i="1" dirty="0" smtClean="0"/>
              <a:t>color de miel sombría</a:t>
            </a:r>
          </a:p>
          <a:p>
            <a:pPr algn="ctr"/>
            <a:r>
              <a:rPr lang="es-ES" sz="3200" b="1" i="1" dirty="0" smtClean="0"/>
              <a:t>donde mi corazón arde y reposa,</a:t>
            </a:r>
          </a:p>
          <a:p>
            <a:pPr algn="ctr"/>
            <a:r>
              <a:rPr lang="es-ES" sz="3200" b="1" i="1" dirty="0" smtClean="0"/>
              <a:t>bella.</a:t>
            </a:r>
          </a:p>
          <a:p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266233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9614263" y="339633"/>
            <a:ext cx="2351314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Bella,</a:t>
            </a:r>
          </a:p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 caben los ojos en la cara,</a:t>
            </a:r>
          </a:p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 caben los ojos en la tierra.</a:t>
            </a:r>
          </a:p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países, hay ríos</a:t>
            </a:r>
          </a:p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tus ojos,</a:t>
            </a:r>
          </a:p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patria está en tus ojos,</a:t>
            </a:r>
          </a:p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camino por ellos,</a:t>
            </a:r>
          </a:p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ellos dan luz al mundo</a:t>
            </a:r>
          </a:p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donde yo camino,</a:t>
            </a:r>
          </a:p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bella.</a:t>
            </a:r>
          </a:p>
          <a:p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2952146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6378"/>
            <a:ext cx="12191999" cy="7056182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847703" y="0"/>
            <a:ext cx="598278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3200" dirty="0" smtClean="0">
              <a:solidFill>
                <a:schemeClr val="bg1"/>
              </a:solidFill>
            </a:endParaRPr>
          </a:p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Bella,</a:t>
            </a:r>
          </a:p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 senos son como dos panes hechos</a:t>
            </a:r>
          </a:p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tierra cereal y luna de oro,</a:t>
            </a:r>
          </a:p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bella.</a:t>
            </a:r>
          </a:p>
          <a:p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329777073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65786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403565" y="485905"/>
            <a:ext cx="608729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Bella,</a:t>
            </a:r>
          </a:p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tu cintura</a:t>
            </a:r>
          </a:p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la hizo mi brazo como un río cuando</a:t>
            </a:r>
          </a:p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pasó mil años por tu dulce cuerpo,</a:t>
            </a:r>
          </a:p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bella.</a:t>
            </a:r>
          </a:p>
        </p:txBody>
      </p:sp>
    </p:spTree>
    <p:extLst>
      <p:ext uri="{BB962C8B-B14F-4D97-AF65-F5344CB8AC3E}">
        <p14:creationId xmlns:p14="http://schemas.microsoft.com/office/powerpoint/2010/main" val="3889464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"/>
            <a:ext cx="12191999" cy="6888042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879669" y="796834"/>
            <a:ext cx="5878285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Bella,</a:t>
            </a:r>
          </a:p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no hay nada como tus caderas,</a:t>
            </a:r>
          </a:p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tal vez la tierra tiene</a:t>
            </a:r>
          </a:p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en algún sitio oculto</a:t>
            </a:r>
          </a:p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la curva y el aroma de tu cuerpo,</a:t>
            </a:r>
          </a:p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tal vez en algún sitio,</a:t>
            </a:r>
          </a:p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bella.</a:t>
            </a:r>
          </a:p>
          <a:p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392605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797"/>
            <a:ext cx="12192000" cy="690935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22514" y="470263"/>
            <a:ext cx="403642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Bella, mi bella,</a:t>
            </a:r>
          </a:p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 voz, tu piel, tus uñas</a:t>
            </a:r>
          </a:p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bella, mi bella,</a:t>
            </a:r>
          </a:p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 ser, tu luz, tu sombra,</a:t>
            </a:r>
          </a:p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bella,</a:t>
            </a:r>
          </a:p>
          <a:p>
            <a:endParaRPr lang="es-ES" dirty="0" smtClean="0"/>
          </a:p>
        </p:txBody>
      </p:sp>
      <p:sp>
        <p:nvSpPr>
          <p:cNvPr id="4" name="CuadroTexto 3"/>
          <p:cNvSpPr txBox="1"/>
          <p:nvPr/>
        </p:nvSpPr>
        <p:spPr>
          <a:xfrm>
            <a:off x="8260080" y="470263"/>
            <a:ext cx="393192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eso es mío, bella,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eso es mío, mía,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andas o reposas,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cantas o duermes,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sufres o sueñas,</a:t>
            </a:r>
          </a:p>
          <a:p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136370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" y="0"/>
            <a:ext cx="12191279" cy="6885459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692331" y="1031966"/>
            <a:ext cx="327877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i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siempre,</a:t>
            </a:r>
          </a:p>
          <a:p>
            <a:pPr algn="ctr"/>
            <a:r>
              <a:rPr lang="es-ES" sz="3600" b="1" i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cuando estás cerca o lejos,</a:t>
            </a:r>
          </a:p>
          <a:p>
            <a:pPr algn="ctr"/>
            <a:r>
              <a:rPr lang="es-ES" sz="3600" b="1" i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siempre,</a:t>
            </a:r>
          </a:p>
          <a:p>
            <a:pPr algn="ctr"/>
            <a:r>
              <a:rPr lang="es-ES" sz="3600" b="1" i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eres mía, mi bella,</a:t>
            </a:r>
          </a:p>
          <a:p>
            <a:pPr algn="ctr"/>
            <a:r>
              <a:rPr lang="es-ES" sz="3600" b="1" i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siempre.</a:t>
            </a:r>
          </a:p>
          <a:p>
            <a:endParaRPr lang="es-ES" dirty="0" smtClean="0">
              <a:solidFill>
                <a:schemeClr val="bg1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9241536" y="6120384"/>
            <a:ext cx="323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i="1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Yaizuke</a:t>
            </a:r>
            <a:endParaRPr lang="es-ES" sz="36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1536" y="5516091"/>
            <a:ext cx="1053683" cy="1153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290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327</Words>
  <Application>Microsoft Office PowerPoint</Application>
  <PresentationFormat>Panorámica</PresentationFormat>
  <Paragraphs>68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22" baseType="lpstr">
      <vt:lpstr>Algerian</vt:lpstr>
      <vt:lpstr>Arial</vt:lpstr>
      <vt:lpstr>Arial Black</vt:lpstr>
      <vt:lpstr>Baskerville Old Face</vt:lpstr>
      <vt:lpstr>Bodoni MT</vt:lpstr>
      <vt:lpstr>Bradley Hand ITC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wakinona</dc:creator>
  <cp:lastModifiedBy>wakinona</cp:lastModifiedBy>
  <cp:revision>10</cp:revision>
  <dcterms:created xsi:type="dcterms:W3CDTF">2015-08-30T09:10:36Z</dcterms:created>
  <dcterms:modified xsi:type="dcterms:W3CDTF">2015-08-30T10:36:24Z</dcterms:modified>
</cp:coreProperties>
</file>