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0" r:id="rId3"/>
    <p:sldId id="266" r:id="rId4"/>
    <p:sldId id="262" r:id="rId5"/>
    <p:sldId id="258" r:id="rId6"/>
    <p:sldId id="267" r:id="rId7"/>
    <p:sldId id="265" r:id="rId8"/>
    <p:sldId id="257" r:id="rId9"/>
    <p:sldId id="270" r:id="rId10"/>
    <p:sldId id="263" r:id="rId11"/>
    <p:sldId id="271" r:id="rId12"/>
    <p:sldId id="272" r:id="rId13"/>
    <p:sldId id="268" r:id="rId14"/>
    <p:sldId id="264" r:id="rId15"/>
    <p:sldId id="269" r:id="rId16"/>
    <p:sldId id="274" r:id="rId17"/>
    <p:sldId id="273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jWRiiw2fLqb/RrFosL6SQ" hashData="mDYYKd8GoC+NGHuTIc9TPOTUOx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DACEC-65E7-459B-99C1-066B33B377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3176D-1C39-4D99-A5E3-259A5C898788}" type="datetimeFigureOut">
              <a:rPr lang="es-ES" smtClean="0"/>
              <a:pPr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55DB4-E4B6-46C2-ABFA-4851FBAF95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69F443-28E5-45AA-BEAB-6146B01259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257139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081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61265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25680" y="714356"/>
            <a:ext cx="3784340" cy="6143644"/>
          </a:xfrm>
          <a:prstGeom prst="rect">
            <a:avLst/>
          </a:prstGeom>
        </p:spPr>
      </p:pic>
      <p:pic>
        <p:nvPicPr>
          <p:cNvPr id="14338" name="Picture 2" descr="http://static1.glowtxt.com/data1/6/4/2/64298eec3cff6ef2155e7d4fcb3289d9c6bf441cda39a3ee5e6b4b0d3255bfef95601890afd80709da39a3ee5e6b4b0d3255bfef95601890afd807093b857bdbf012bc5584d3fbade11d3cd0.png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3714744" y="214290"/>
            <a:ext cx="2038728" cy="1000132"/>
          </a:xfrm>
          <a:prstGeom prst="rect">
            <a:avLst/>
          </a:prstGeom>
          <a:noFill/>
        </p:spPr>
      </p:pic>
      <p:pic>
        <p:nvPicPr>
          <p:cNvPr id="14340" name="Picture 4" descr="http://static1.glowtxt.com/data1/4/c/b/4cbe335e1ed2773fa1871392e6e4453a6a53c0cdda39a3ee5e6b4b0d3255bfef95601890afd80709da39a3ee5e6b4b0d3255bfef95601890afd807093b857bdbf012bc5584d3fbade11d3cd0.png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5143504" y="357166"/>
            <a:ext cx="1507436" cy="800102"/>
          </a:xfrm>
          <a:prstGeom prst="rect">
            <a:avLst/>
          </a:prstGeom>
          <a:noFill/>
        </p:spPr>
      </p:pic>
      <p:pic>
        <p:nvPicPr>
          <p:cNvPr id="14342" name="Picture 6" descr="http://static1.glowtxt.com/data1/2/9/d/29de4ae0f2202eb638cffde8f65660af005752edda39a3ee5e6b4b0d3255bfef95601890afd80709da39a3ee5e6b4b0d3255bfef95601890afd807093b857bdbf012bc5584d3fbade11d3cd0.png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4286248" y="1357298"/>
            <a:ext cx="1571636" cy="741342"/>
          </a:xfrm>
          <a:prstGeom prst="rect">
            <a:avLst/>
          </a:prstGeom>
          <a:noFill/>
        </p:spPr>
      </p:pic>
      <p:pic>
        <p:nvPicPr>
          <p:cNvPr id="14344" name="Picture 8" descr="http://static1.glowtxt.com/data1/6/e/5/6e5b6fba5a23792a25edc2ef40833ae5ea34b09ada39a3ee5e6b4b0d3255bfef95601890afd80709da39a3ee5e6b4b0d3255bfef95601890afd807093b857bdbf012bc5584d3fbade11d3cd0.png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3571868" y="2000240"/>
            <a:ext cx="2928958" cy="1136632"/>
          </a:xfrm>
          <a:prstGeom prst="rect">
            <a:avLst/>
          </a:prstGeom>
          <a:noFill/>
        </p:spPr>
      </p:pic>
      <p:pic>
        <p:nvPicPr>
          <p:cNvPr id="10" name="9 Imagen" descr="19545610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120191">
            <a:off x="7082089" y="4577833"/>
            <a:ext cx="2950144" cy="2403683"/>
          </a:xfrm>
          <a:prstGeom prst="rect">
            <a:avLst/>
          </a:prstGeom>
        </p:spPr>
      </p:pic>
      <p:pic>
        <p:nvPicPr>
          <p:cNvPr id="12" name="11 Imagen" descr="signature_2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1736" y="5867400"/>
            <a:ext cx="4171950" cy="990600"/>
          </a:xfrm>
          <a:prstGeom prst="rect">
            <a:avLst/>
          </a:prstGeom>
        </p:spPr>
      </p:pic>
    </p:spTree>
  </p:cSld>
  <p:clrMapOvr>
    <a:masterClrMapping/>
  </p:clrMapOvr>
  <p:transition advTm="16000">
    <p:sndAc>
      <p:stSnd loop="1">
        <p:snd r:embed="rId2" name="Romantica -Jack dem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alon-baccara-cancun-04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arco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21092762" flipH="1">
            <a:off x="3500430" y="0"/>
            <a:ext cx="1571636" cy="2058487"/>
          </a:xfrm>
          <a:prstGeom prst="rect">
            <a:avLst/>
          </a:prstGeom>
        </p:spPr>
      </p:pic>
      <p:pic>
        <p:nvPicPr>
          <p:cNvPr id="6" name="5 Imagen" descr="1cc3d366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7493807">
            <a:off x="-515787" y="3911879"/>
            <a:ext cx="3810000" cy="317182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2643182"/>
            <a:ext cx="34290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Cuando el amor llega a tu corazón y toca tu puerta sientes una sensación inexplicable que invade tu cuerpo...tu alma...y tu espíritu.</a:t>
            </a:r>
          </a:p>
          <a:p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77556E-17 L -0.38611 0.11898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" y="5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938979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Picture 2" descr="mod_article30825955_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14464"/>
            <a:ext cx="7715392" cy="51435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14348" y="357166"/>
            <a:ext cx="57198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alegra, te llena de felicidad,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animas a hacer las cosas que siempre..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deseado realizar y no has podido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a7a6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4" y="0"/>
            <a:ext cx="90968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14142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56687" flipH="1">
            <a:off x="-275441" y="789923"/>
            <a:ext cx="4659422" cy="588040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488" y="357166"/>
            <a:ext cx="56236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Vuelas, sueñas con un futuro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muchas veces el destino te lo otorga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otras no, pero siempre está  allí...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a23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c9a909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17319">
            <a:off x="-712924" y="3600044"/>
            <a:ext cx="4039213" cy="3776664"/>
          </a:xfrm>
          <a:prstGeom prst="rect">
            <a:avLst/>
          </a:prstGeom>
          <a:effectLst/>
        </p:spPr>
      </p:pic>
      <p:sp>
        <p:nvSpPr>
          <p:cNvPr id="6" name="5 CuadroTexto"/>
          <p:cNvSpPr txBox="1"/>
          <p:nvPr/>
        </p:nvSpPr>
        <p:spPr>
          <a:xfrm>
            <a:off x="500035" y="857232"/>
            <a:ext cx="371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Dentro de cada uno se presenta esa luz, esa esperanza que te incita a querer  sin barreras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252631_5717022_9976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0" y="642918"/>
            <a:ext cx="57150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A destruir los límites que te obstruyen el paso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hacia el camino color rosa, el camino de la comprensión, el camino del apoyo mutuo,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entre dos personas que se aman..</a:t>
            </a:r>
          </a:p>
          <a:p>
            <a:pPr algn="ctr"/>
            <a:endParaRPr lang="es-ES" sz="2000" b="1" dirty="0">
              <a:solidFill>
                <a:schemeClr val="bg1"/>
              </a:solidFill>
            </a:endParaRPr>
          </a:p>
        </p:txBody>
      </p:sp>
      <p:pic>
        <p:nvPicPr>
          <p:cNvPr id="8" name="7 Imagen" descr="3966f84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642918"/>
            <a:ext cx="4643470" cy="6215082"/>
          </a:xfrm>
          <a:prstGeom prst="rect">
            <a:avLst/>
          </a:prstGeom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cf9c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9f6b6e5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67408">
            <a:off x="-714412" y="1776842"/>
            <a:ext cx="6351447" cy="508115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857620" y="1928802"/>
            <a:ext cx="48577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das cuenta que eso lo es todo,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por ese ser..sí vale la pena vivir y no solo compartiendo esos momentos en donde tu risa no para de sonar, sino los momentos en donde uno necesita ayuda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iudad en la noche - Cloak of 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124" name="Picture 4" descr="65f5a21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14621"/>
            <a:ext cx="5857884" cy="414338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928662" y="428604"/>
            <a:ext cx="65085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juntos poder alcanzar esa meta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solucionar ese problema,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simplemente ofrecer ese hombro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 da espacio, te da una calma sensacional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donde te sientes seguro..Ése es el amor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c4ebd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64adb3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57166"/>
            <a:ext cx="5462613" cy="607751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697819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amor uno crece, florece..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descubre nuevas maneras de sentir lo que se ve..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se toca.. se inspira con tan solo una caricia,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expresándose con suspiros..con imágenes..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pensamiento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da577c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_852bf_8ead8f80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508793"/>
            <a:ext cx="5498413" cy="634920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518282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abrir y cerrar de ojos..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sientes la necesidad de tu ser amado.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roce del viento sobre tu rostro,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aroma de rosas,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tono de un dulce canto..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hace refrescar la memoria..</a:t>
            </a: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c7a6e2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74" name="Picture 2" descr="49fd22f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2214554"/>
            <a:ext cx="7529910" cy="464344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571480"/>
            <a:ext cx="55274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Recordando todo momento compartido,</a:t>
            </a:r>
          </a:p>
          <a:p>
            <a:r>
              <a:rPr lang="es-ES" sz="2400" b="1" dirty="0" smtClean="0"/>
              <a:t>Cada obstáculo sobrepasado juntos,</a:t>
            </a:r>
          </a:p>
          <a:p>
            <a:r>
              <a:rPr lang="es-ES" sz="2400" b="1" dirty="0" smtClean="0"/>
              <a:t>Cada risa, cada llanto....Todo inspira</a:t>
            </a:r>
            <a:endParaRPr lang="es-ES" sz="2400" b="1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2df4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990d15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0"/>
            <a:ext cx="4707193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500042"/>
            <a:ext cx="503375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Es entrar a un mundo de ángeles</a:t>
            </a:r>
          </a:p>
          <a:p>
            <a:r>
              <a:rPr lang="es-ES" sz="2400" b="1" dirty="0" smtClean="0"/>
              <a:t>en donde todo es hermoso....</a:t>
            </a:r>
          </a:p>
          <a:p>
            <a:r>
              <a:rPr lang="es-ES" sz="2400" b="1" dirty="0" smtClean="0"/>
              <a:t>que se incluyen aquellos disgustos..</a:t>
            </a:r>
          </a:p>
          <a:p>
            <a:r>
              <a:rPr lang="es-ES" sz="2400" b="1" dirty="0" smtClean="0"/>
              <a:t>que no son más que situaciones</a:t>
            </a:r>
          </a:p>
          <a:p>
            <a:r>
              <a:rPr lang="es-ES" sz="2400" b="1" dirty="0" smtClean="0"/>
              <a:t>de  </a:t>
            </a:r>
            <a:r>
              <a:rPr lang="es-ES" sz="2400" b="1" dirty="0" err="1" smtClean="0"/>
              <a:t>confrontamiento</a:t>
            </a:r>
            <a:r>
              <a:rPr lang="es-ES" sz="2400" b="1" dirty="0" smtClean="0"/>
              <a:t>  mutuo</a:t>
            </a:r>
          </a:p>
          <a:p>
            <a:r>
              <a:rPr lang="es-ES" sz="2400" b="1" dirty="0" smtClean="0"/>
              <a:t>que te ayudan a conocerte a ti y a </a:t>
            </a:r>
          </a:p>
          <a:p>
            <a:r>
              <a:rPr lang="es-ES" sz="2400" b="1" dirty="0" smtClean="0"/>
              <a:t>tu pareja mucho más....</a:t>
            </a:r>
          </a:p>
          <a:p>
            <a:r>
              <a:rPr lang="es-ES" sz="2400" b="1" dirty="0" smtClean="0"/>
              <a:t>a la comunicación...a la sinceridad.</a:t>
            </a:r>
          </a:p>
          <a:p>
            <a:endParaRPr lang="es-ES" sz="2400" b="1" dirty="0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f981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d5352a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7621736" cy="5449542"/>
          </a:xfrm>
          <a:prstGeom prst="rect">
            <a:avLst/>
          </a:prstGeom>
        </p:spPr>
      </p:pic>
      <p:pic>
        <p:nvPicPr>
          <p:cNvPr id="8" name="7 Imagen" descr="748acb75.gif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flipH="1">
            <a:off x="714348" y="1285860"/>
            <a:ext cx="2357486" cy="273842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4643446"/>
            <a:ext cx="5929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00034" y="5214950"/>
            <a:ext cx="64187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Un beso apasionado, un beso que se necesita..</a:t>
            </a:r>
          </a:p>
          <a:p>
            <a:r>
              <a:rPr lang="es-ES" sz="2400" b="1" dirty="0" smtClean="0">
                <a:solidFill>
                  <a:schemeClr val="bg1"/>
                </a:solidFill>
              </a:rPr>
              <a:t>un beso que te inspira..un beso que te llena.</a:t>
            </a:r>
          </a:p>
          <a:p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d409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od_article1626682_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643062"/>
            <a:ext cx="6953251" cy="521493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57224" y="285728"/>
            <a:ext cx="787587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Es como alcanzar y tocar una estrella soñada,</a:t>
            </a:r>
          </a:p>
          <a:p>
            <a:r>
              <a:rPr lang="es-ES" sz="2400" dirty="0" smtClean="0"/>
              <a:t>es como un congelamiento del interior de tu cuerpo....</a:t>
            </a:r>
          </a:p>
          <a:p>
            <a:r>
              <a:rPr lang="es-ES" sz="2400" dirty="0" smtClean="0"/>
              <a:t>es algo hermoso, inexplicable..</a:t>
            </a:r>
          </a:p>
          <a:p>
            <a:r>
              <a:rPr lang="es-ES" sz="2400" dirty="0" smtClean="0"/>
              <a:t>Al final me doy cuenta que hay uno solo....</a:t>
            </a:r>
          </a:p>
          <a:p>
            <a:r>
              <a:rPr lang="es-ES" sz="2400" dirty="0" smtClean="0"/>
              <a:t>un solo amor para cada uno en esta vida.....y en mi vida....</a:t>
            </a:r>
          </a:p>
          <a:p>
            <a:endParaRPr lang="es-ES" sz="24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Paisajes-Hermos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CuadroTexto"/>
          <p:cNvSpPr txBox="1"/>
          <p:nvPr/>
        </p:nvSpPr>
        <p:spPr>
          <a:xfrm>
            <a:off x="571472" y="1071546"/>
            <a:ext cx="351250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ese amor eres tú!</a:t>
            </a:r>
          </a:p>
          <a:p>
            <a:endParaRPr lang="es-ES" sz="3200" dirty="0"/>
          </a:p>
        </p:txBody>
      </p:sp>
      <p:pic>
        <p:nvPicPr>
          <p:cNvPr id="27652" name="Picture 4" descr="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71480"/>
            <a:ext cx="7544700" cy="6596056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5f8dc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8676" name="Picture 4" descr="Valentine Coup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786050" y="-500090"/>
            <a:ext cx="7072362" cy="763124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643578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4643446"/>
            <a:ext cx="24657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: </a:t>
            </a:r>
            <a:r>
              <a:rPr lang="es-E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De Jesús</a:t>
            </a:r>
            <a:endParaRPr lang="es-ES" sz="20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SI ES EL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ASI ES EL AMOR</Template>
  <TotalTime>0</TotalTime>
  <Words>481</Words>
  <Application>Microsoft Office PowerPoint</Application>
  <PresentationFormat>Presentación en pantalla (4:3)</PresentationFormat>
  <Paragraphs>65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ASI ES EL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2012-09-11T22:13:58Z</dcterms:created>
  <dcterms:modified xsi:type="dcterms:W3CDTF">2012-09-11T22:14:40Z</dcterms:modified>
</cp:coreProperties>
</file>