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/SgkadxT9iE5YaZlMG0+w==" hashData="F2YB8JPSMdCNzrAVLdT8AEXZwP60yp1NvhjQdqWVTWTiY9ZGJXSVjVLXrzVy+Kff5/QBHdSU9P4J5FScUS2Ao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90" d="100"/>
          <a:sy n="90" d="100"/>
        </p:scale>
        <p:origin x="750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ECA245-3BC1-4817-8345-A97C74C31B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F482442-4000-4043-AABC-7905380242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CC23846-19E0-4823-90E8-2B74C48B53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3F453-4BA6-48B1-A067-48E4F7737AE5}" type="datetimeFigureOut">
              <a:rPr lang="es-ES" smtClean="0"/>
              <a:t>29/06/2024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D14A799-8C95-4D10-B741-A5ADA0D2D6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9B7715B-9DD0-4600-A483-A2E5BCDC40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142B6-017F-455B-903F-7C963BB21E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4402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304708-19D5-4AA6-971A-3E50F6223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F010A85-2C7E-4C19-8DB4-B644BBACFA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7DCCAC8-A6DB-4B56-8FA5-EC3701DD7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3F453-4BA6-48B1-A067-48E4F7737AE5}" type="datetimeFigureOut">
              <a:rPr lang="es-ES" smtClean="0"/>
              <a:t>29/06/2024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1454880-7C19-46DB-B82E-D07AF6CBD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9741502-2B4B-49E1-A7E7-036BCBFC7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142B6-017F-455B-903F-7C963BB21E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0879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F73A60-9A56-4591-A78A-89E39D962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55A2C81-5ED9-4823-B290-0E42936B62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F0B701B-0713-475D-BFF0-894D8AF90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3F453-4BA6-48B1-A067-48E4F7737AE5}" type="datetimeFigureOut">
              <a:rPr lang="es-ES" smtClean="0"/>
              <a:t>29/06/2024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C9DB9B3-19A9-4D96-A631-DA9673CE8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8C4C02B-8C68-429D-A0F3-0F57D23BA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142B6-017F-455B-903F-7C963BB21E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5303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CCC462-1C6B-4736-8184-8C30BB89D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8982B5A-6B6C-43E5-9B6A-48C2D61CBD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92937FC-C59C-4218-BDFA-E5AD725657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EE13CE6-F3AB-4D74-B0C3-E7493C067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3F453-4BA6-48B1-A067-48E4F7737AE5}" type="datetimeFigureOut">
              <a:rPr lang="es-ES" smtClean="0"/>
              <a:t>29/06/2024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2BA9012-ABD6-448D-8395-800F94A58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109BDB0-3C0D-4212-8A5E-887CBB7DD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142B6-017F-455B-903F-7C963BB21E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466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909535-0F77-4B21-B4CB-2A794C8589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29BF5FA-88B6-4CD1-82D1-6CA278BA22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D38DDD3-FAEB-45B5-BD5D-6CE0D40CE5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89D49FF-528A-4F03-B243-CB0176CB4C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633A668-8126-4629-B723-B591D76D58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B95636FC-3BF1-4A6C-8372-B145C65B1F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3F453-4BA6-48B1-A067-48E4F7737AE5}" type="datetimeFigureOut">
              <a:rPr lang="es-ES" smtClean="0"/>
              <a:t>29/06/2024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5DFB6C0-9234-4690-9FEE-13333CDA0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F6E5D08-076C-46E3-BA06-FE61F1011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142B6-017F-455B-903F-7C963BB21E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396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84251B-418E-40E8-A02D-36438F984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9445FF8-865A-4E8C-9CD5-EBEC25B1C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3F453-4BA6-48B1-A067-48E4F7737AE5}" type="datetimeFigureOut">
              <a:rPr lang="es-ES" smtClean="0"/>
              <a:t>29/06/2024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3634553-28EB-41D5-AA50-FA1BD9D45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B643E56-50A7-4608-BE6C-C6451A9B8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142B6-017F-455B-903F-7C963BB21E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9438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A3F7BE0-50B2-4580-B25A-CF54495E3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3F453-4BA6-48B1-A067-48E4F7737AE5}" type="datetimeFigureOut">
              <a:rPr lang="es-ES" smtClean="0"/>
              <a:t>29/06/2024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3AC4C60-9402-4907-82C1-5EFF63FAE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C7F7A39-4509-4996-ACFB-0CE2D4B59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142B6-017F-455B-903F-7C963BB21E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9975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D716BA-F413-44FB-911C-EF0E9027EE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C519D00-1B7E-435D-A4D2-AA985874A1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6FEC781-8567-4DBE-BED9-3553A7067F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4EE4219-094A-404A-B961-40630C85CB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3F453-4BA6-48B1-A067-48E4F7737AE5}" type="datetimeFigureOut">
              <a:rPr lang="es-ES" smtClean="0"/>
              <a:t>29/06/2024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02FA481-3AEF-42CA-8E51-A7EABD79DB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245CAB-8530-425A-AFFC-125BE0DF0B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142B6-017F-455B-903F-7C963BB21E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4721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E25950-2622-4F2D-A49A-13F59A31A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5BB7BDC-AA97-4445-97EA-CA0EE3AB41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9EF1135-3E92-45CE-B5B8-54837A67EF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0916886-9640-48EC-885D-8380705745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3F453-4BA6-48B1-A067-48E4F7737AE5}" type="datetimeFigureOut">
              <a:rPr lang="es-ES" smtClean="0"/>
              <a:t>29/06/2024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455070C-D2E1-4E86-9359-E3CFE4DCD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5DCF656-06A5-46BA-8F9A-6CA2BCA8C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142B6-017F-455B-903F-7C963BB21E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2909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76E8E1D-AD9F-4077-8E48-6832F548F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29BF862-B5A2-4518-83F0-A8C8A6D131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0094766-1338-46C4-BD16-4F0EA0E0D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3F453-4BA6-48B1-A067-48E4F7737AE5}" type="datetimeFigureOut">
              <a:rPr lang="es-ES" smtClean="0"/>
              <a:t>29/06/2024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DF22FCF-0B44-4449-8141-3E7E0C1B0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B34CD09-CE51-469D-BF9E-22E0495FB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142B6-017F-455B-903F-7C963BB21E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6976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ACF858A-A912-47B7-8BA2-15BE619E0D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777D6D-A80E-476A-9AEC-33107A798A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55BD948-FBFF-4921-AFB5-0E1284043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3F453-4BA6-48B1-A067-48E4F7737AE5}" type="datetimeFigureOut">
              <a:rPr lang="es-ES" smtClean="0"/>
              <a:t>29/06/2024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DFE0C8D-2CDF-4CDF-8FC9-AE9FD8171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6597A6A-24F1-448C-BBBB-48379D480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142B6-017F-455B-903F-7C963BB21E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41127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2630D64-4E05-26A2-6C93-B10418604F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6C35DDF-5922-C55E-0226-A4E093F285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E9A0A11-F4BE-3902-D64E-95BA465CB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251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BD1C5C8E-DC64-4B52-A124-B576E8370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75D82AF-1653-4F6F-B0CD-17B2FDD7A5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81832BA-552E-4729-BC8B-C1BA9AFF8A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33F453-4BA6-48B1-A067-48E4F7737AE5}" type="datetimeFigureOut">
              <a:rPr lang="es-ES" smtClean="0"/>
              <a:t>29/06/2024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B87B980-C61E-4997-8EFD-E02FB13B64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E8C2B7D-6A94-4DB0-A524-7EE082EA24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142B6-017F-455B-903F-7C963BB21ED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0411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F5656273-2D25-75EA-C7ED-02D30A22FB6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24073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1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11" Type="http://schemas.openxmlformats.org/officeDocument/2006/relationships/image" Target="../media/image9.gif"/><Relationship Id="rId5" Type="http://schemas.openxmlformats.org/officeDocument/2006/relationships/image" Target="../media/image3.jpg"/><Relationship Id="rId10" Type="http://schemas.openxmlformats.org/officeDocument/2006/relationships/image" Target="../media/image8.jpg"/><Relationship Id="rId4" Type="http://schemas.openxmlformats.org/officeDocument/2006/relationships/image" Target="../media/image2.jp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boletin.html" TargetMode="External"/><Relationship Id="rId13" Type="http://schemas.openxmlformats.org/officeDocument/2006/relationships/hyperlink" Target="https://twitter.com/mispps" TargetMode="External"/><Relationship Id="rId18" Type="http://schemas.openxmlformats.org/officeDocument/2006/relationships/image" Target="../media/image19.png"/><Relationship Id="rId3" Type="http://schemas.openxmlformats.org/officeDocument/2006/relationships/audio" Target="../media/audio1.wav"/><Relationship Id="rId7" Type="http://schemas.openxmlformats.org/officeDocument/2006/relationships/image" Target="../media/image13.png"/><Relationship Id="rId12" Type="http://schemas.openxmlformats.org/officeDocument/2006/relationships/image" Target="../media/image16.png"/><Relationship Id="rId17" Type="http://schemas.openxmlformats.org/officeDocument/2006/relationships/hyperlink" Target="https://vk.com/mispps" TargetMode="External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18.png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s://www.facebook.com/mispps" TargetMode="External"/><Relationship Id="rId5" Type="http://schemas.openxmlformats.org/officeDocument/2006/relationships/image" Target="../media/image12.png"/><Relationship Id="rId15" Type="http://schemas.openxmlformats.org/officeDocument/2006/relationships/hyperlink" Target="https://plus.google.com/+Mispps/" TargetMode="External"/><Relationship Id="rId10" Type="http://schemas.openxmlformats.org/officeDocument/2006/relationships/image" Target="../media/image15.png"/><Relationship Id="rId19" Type="http://schemas.openxmlformats.org/officeDocument/2006/relationships/image" Target="../media/image20.png"/><Relationship Id="rId4" Type="http://schemas.openxmlformats.org/officeDocument/2006/relationships/audio" Target="../media/audio2.wav"/><Relationship Id="rId9" Type="http://schemas.openxmlformats.org/officeDocument/2006/relationships/image" Target="../media/image14.png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n 22">
            <a:extLst>
              <a:ext uri="{FF2B5EF4-FFF2-40B4-BE49-F238E27FC236}">
                <a16:creationId xmlns:a16="http://schemas.microsoft.com/office/drawing/2014/main" id="{D646D4E3-F928-2B40-1E27-1178E333102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99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Picture 8">
            <a:extLst>
              <a:ext uri="{FF2B5EF4-FFF2-40B4-BE49-F238E27FC236}">
                <a16:creationId xmlns:a16="http://schemas.microsoft.com/office/drawing/2014/main" id="{D635ED92-40F6-AD56-6D01-FCDC66DD15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3" r="2833"/>
          <a:stretch/>
        </p:blipFill>
        <p:spPr bwMode="auto">
          <a:xfrm>
            <a:off x="2918691" y="187036"/>
            <a:ext cx="9180946" cy="64839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CuadroTexto 29">
            <a:extLst>
              <a:ext uri="{FF2B5EF4-FFF2-40B4-BE49-F238E27FC236}">
                <a16:creationId xmlns:a16="http://schemas.microsoft.com/office/drawing/2014/main" id="{8D7170B5-417C-8666-4297-33C0A0FAD039}"/>
              </a:ext>
            </a:extLst>
          </p:cNvPr>
          <p:cNvSpPr txBox="1"/>
          <p:nvPr/>
        </p:nvSpPr>
        <p:spPr>
          <a:xfrm>
            <a:off x="92363" y="0"/>
            <a:ext cx="2918691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altLang="es-ES" sz="4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Aquella </a:t>
            </a:r>
          </a:p>
          <a:p>
            <a:r>
              <a:rPr lang="es-ES" altLang="es-ES" sz="4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   noche </a:t>
            </a:r>
          </a:p>
          <a:p>
            <a:r>
              <a:rPr lang="es-ES" altLang="es-ES" sz="4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    estrellada</a:t>
            </a:r>
            <a:endParaRPr lang="es-ES" sz="4000" dirty="0">
              <a:latin typeface="Bell MT" panose="02020503060305020303" pitchFamily="18" charset="0"/>
            </a:endParaRPr>
          </a:p>
        </p:txBody>
      </p:sp>
      <p:pic>
        <p:nvPicPr>
          <p:cNvPr id="46" name="Imagen 45">
            <a:extLst>
              <a:ext uri="{FF2B5EF4-FFF2-40B4-BE49-F238E27FC236}">
                <a16:creationId xmlns:a16="http://schemas.microsoft.com/office/drawing/2014/main" id="{EE44C8A5-2BEB-E497-DD7B-64FA0711A7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26328" y="187036"/>
            <a:ext cx="9273309" cy="6483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7" name="Imagen 46">
            <a:extLst>
              <a:ext uri="{FF2B5EF4-FFF2-40B4-BE49-F238E27FC236}">
                <a16:creationId xmlns:a16="http://schemas.microsoft.com/office/drawing/2014/main" id="{208A2B27-C7F6-A93F-FDA7-4F4225EB0A3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800" y="378690"/>
            <a:ext cx="9023927" cy="61237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8" name="Imagen 47">
            <a:extLst>
              <a:ext uri="{FF2B5EF4-FFF2-40B4-BE49-F238E27FC236}">
                <a16:creationId xmlns:a16="http://schemas.microsoft.com/office/drawing/2014/main" id="{500E7C72-64AB-058B-F177-C939B0DEF4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800" y="355601"/>
            <a:ext cx="9023927" cy="61237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9" name="Rectangle 11">
            <a:extLst>
              <a:ext uri="{FF2B5EF4-FFF2-40B4-BE49-F238E27FC236}">
                <a16:creationId xmlns:a16="http://schemas.microsoft.com/office/drawing/2014/main" id="{CB2EF62A-DA93-11A4-E5B1-430913E6EF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654" y="843675"/>
            <a:ext cx="2780145" cy="5170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Cuando en la noche a tu pasión me entrego,</a:t>
            </a:r>
            <a:br>
              <a:rPr lang="es-ES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dimes: ¿quién es el cielo y quién la estrella?</a:t>
            </a:r>
            <a:br>
              <a:rPr lang="es-ES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Cuando tan alto amor el mundo sella,</a:t>
            </a:r>
            <a:br>
              <a:rPr lang="es-ES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¿es ciega la pasión o yo me ciego? </a:t>
            </a:r>
          </a:p>
        </p:txBody>
      </p:sp>
      <p:pic>
        <p:nvPicPr>
          <p:cNvPr id="50" name="Imagen 49">
            <a:extLst>
              <a:ext uri="{FF2B5EF4-FFF2-40B4-BE49-F238E27FC236}">
                <a16:creationId xmlns:a16="http://schemas.microsoft.com/office/drawing/2014/main" id="{7CE72BEE-0BD7-9411-02BB-516CD401651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273" y="544945"/>
            <a:ext cx="8839200" cy="57634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" name="Imagen 50">
            <a:extLst>
              <a:ext uri="{FF2B5EF4-FFF2-40B4-BE49-F238E27FC236}">
                <a16:creationId xmlns:a16="http://schemas.microsoft.com/office/drawing/2014/main" id="{26A61D2D-10AA-A358-0B9C-CCAF55E0EFC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63272" y="544945"/>
            <a:ext cx="8839199" cy="57634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2" name="Rectangle 16">
            <a:extLst>
              <a:ext uri="{FF2B5EF4-FFF2-40B4-BE49-F238E27FC236}">
                <a16:creationId xmlns:a16="http://schemas.microsoft.com/office/drawing/2014/main" id="{302200F0-57DD-877C-4B9C-ED17F4C0B4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91" y="843668"/>
            <a:ext cx="2789381" cy="5170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Ahora tú me conduces, pero, luego,</a:t>
            </a:r>
            <a:br>
              <a:rPr lang="es-ES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yo seré quien te conduzca a aquella.</a:t>
            </a:r>
            <a:br>
              <a:rPr lang="es-ES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Noche estrellada, iluminada y bella,</a:t>
            </a:r>
            <a:br>
              <a:rPr lang="es-ES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en donde a la pasión vence el sosiego.</a:t>
            </a:r>
          </a:p>
        </p:txBody>
      </p:sp>
      <p:pic>
        <p:nvPicPr>
          <p:cNvPr id="60" name="Imagen 59">
            <a:extLst>
              <a:ext uri="{FF2B5EF4-FFF2-40B4-BE49-F238E27FC236}">
                <a16:creationId xmlns:a16="http://schemas.microsoft.com/office/drawing/2014/main" id="{0232B3D2-64B7-DEC9-6590-06B3F74F15E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8706" y="726141"/>
            <a:ext cx="8650940" cy="53967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" name="Imagen 60">
            <a:extLst>
              <a:ext uri="{FF2B5EF4-FFF2-40B4-BE49-F238E27FC236}">
                <a16:creationId xmlns:a16="http://schemas.microsoft.com/office/drawing/2014/main" id="{14DB0C36-FDA4-0797-8007-74C356B0896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8705" y="726141"/>
            <a:ext cx="8650939" cy="5405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2" name="Rectangle 22">
            <a:extLst>
              <a:ext uri="{FF2B5EF4-FFF2-40B4-BE49-F238E27FC236}">
                <a16:creationId xmlns:a16="http://schemas.microsoft.com/office/drawing/2014/main" id="{907B2B92-0DBF-531A-3EB7-E84A2F549B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256" y="1766933"/>
            <a:ext cx="2780450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En donde la pasión encadenada</a:t>
            </a:r>
            <a:br>
              <a:rPr lang="es-ES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y la serenidad del sabio vuelo</a:t>
            </a:r>
            <a:br>
              <a:rPr lang="es-ES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feliz estrella de la noche amada.</a:t>
            </a:r>
          </a:p>
        </p:txBody>
      </p:sp>
      <p:pic>
        <p:nvPicPr>
          <p:cNvPr id="63" name="Imagen 62">
            <a:extLst>
              <a:ext uri="{FF2B5EF4-FFF2-40B4-BE49-F238E27FC236}">
                <a16:creationId xmlns:a16="http://schemas.microsoft.com/office/drawing/2014/main" id="{CDC498C3-B589-BA18-1CB4-03F5BF8B4BE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68706" y="887506"/>
            <a:ext cx="8462682" cy="50560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4" name="Imagen 63">
            <a:extLst>
              <a:ext uri="{FF2B5EF4-FFF2-40B4-BE49-F238E27FC236}">
                <a16:creationId xmlns:a16="http://schemas.microsoft.com/office/drawing/2014/main" id="{F91D5342-DA42-1623-406D-A2F571C875B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8706" y="887506"/>
            <a:ext cx="8462681" cy="50560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5" name="Rectangle 27">
            <a:extLst>
              <a:ext uri="{FF2B5EF4-FFF2-40B4-BE49-F238E27FC236}">
                <a16:creationId xmlns:a16="http://schemas.microsoft.com/office/drawing/2014/main" id="{BD888817-F875-D56F-0429-65FBED6881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439" y="1536100"/>
            <a:ext cx="2815266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Intima confusión, cielo del cielo</a:t>
            </a:r>
            <a:br>
              <a:rPr lang="es-ES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crean esta inmortal noche estrellada</a:t>
            </a:r>
            <a:br>
              <a:rPr lang="es-ES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 inmóvil resplandece nuestro anhelo </a:t>
            </a:r>
          </a:p>
        </p:txBody>
      </p:sp>
      <p:sp>
        <p:nvSpPr>
          <p:cNvPr id="66" name="Text Box 28">
            <a:extLst>
              <a:ext uri="{FF2B5EF4-FFF2-40B4-BE49-F238E27FC236}">
                <a16:creationId xmlns:a16="http://schemas.microsoft.com/office/drawing/2014/main" id="{D247CD52-A298-9850-3B5A-E895BB85DF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70298" y="5875324"/>
            <a:ext cx="194781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8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jrvg</a:t>
            </a:r>
            <a:endParaRPr lang="es-ES" altLang="es-ES" sz="4800" i="1" dirty="0">
              <a:solidFill>
                <a:srgbClr val="00B0F0"/>
              </a:solidFill>
              <a:latin typeface="Bell MT" panose="020205030603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7" name="Text Box 29">
            <a:extLst>
              <a:ext uri="{FF2B5EF4-FFF2-40B4-BE49-F238E27FC236}">
                <a16:creationId xmlns:a16="http://schemas.microsoft.com/office/drawing/2014/main" id="{E51AC5FA-A9B0-340E-FAC6-C6C1330EE3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6858000"/>
            <a:ext cx="394392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/>
              <a:t>jrvallegomez@outlook.es</a:t>
            </a:r>
          </a:p>
        </p:txBody>
      </p:sp>
      <p:pic>
        <p:nvPicPr>
          <p:cNvPr id="68" name="Imagen 67">
            <a:extLst>
              <a:ext uri="{FF2B5EF4-FFF2-40B4-BE49-F238E27FC236}">
                <a16:creationId xmlns:a16="http://schemas.microsoft.com/office/drawing/2014/main" id="{8527F211-7114-DD60-09D6-6511419689E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99"/>
          <a:stretch/>
        </p:blipFill>
        <p:spPr>
          <a:xfrm>
            <a:off x="-2" y="0"/>
            <a:ext cx="1221047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0">
    <p:comb/>
    <p:sndAc>
      <p:stSnd loop="1">
        <p:snd r:embed="rId2" name="Chilling crew frozen ti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7" dur="indefinite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xit" presetSubtype="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100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 tmFilter="0,0; .5, 1; 1, 1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mph" presetSubtype="2" fill="hold" grpId="2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4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2" presetID="41" presetClass="exit" presetSubtype="0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5000" tmFilter="0,0; .5, 0; 1, 1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4500"/>
                            </p:stCondLst>
                            <p:childTnLst>
                              <p:par>
                                <p:cTn id="50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8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65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2500"/>
                            </p:stCondLst>
                            <p:childTnLst>
                              <p:par>
                                <p:cTn id="67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0" tmFilter="0,0; .5, 1; 1, 1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mph" presetSubtype="2" fill="hold" grpId="2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7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6" presetID="41" presetClass="exit" presetSubtype="0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5000" tmFilter="0,0; .5, 0; 1, 1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2500"/>
                            </p:stCondLst>
                            <p:childTnLst>
                              <p:par>
                                <p:cTn id="84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6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indefinite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9" dur="indefinite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500"/>
                            </p:stCondLst>
                            <p:childTnLst>
                              <p:par>
                                <p:cTn id="101" presetID="34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0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04" dur="1000" decel="5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05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6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7" presetID="3" presetClass="emph" presetSubtype="2" fill="hold" grpId="2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08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9" presetID="41" presetClass="exit" presetSubtype="0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5000" tmFilter="0,0; .5, 0; 1, 1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53500"/>
                            </p:stCondLst>
                            <p:childTnLst>
                              <p:par>
                                <p:cTn id="11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57500"/>
                            </p:stCondLst>
                            <p:childTnLst>
                              <p:par>
                                <p:cTn id="12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indefinit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2" dur="indefinite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61500"/>
                            </p:stCondLst>
                            <p:childTnLst>
                              <p:par>
                                <p:cTn id="134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" presetClass="emph" presetSubtype="2" fill="hold" grpId="2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39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93000"/>
                            </p:stCondLst>
                            <p:childTnLst>
                              <p:par>
                                <p:cTn id="14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97000"/>
                            </p:stCondLst>
                            <p:childTnLst>
                              <p:par>
                                <p:cTn id="1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00000"/>
                            </p:stCondLst>
                            <p:childTnLst>
                              <p:par>
                                <p:cTn id="159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4500"/>
                            </p:stCondLst>
                            <p:childTnLst>
                              <p:par>
                                <p:cTn id="176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49" grpId="0"/>
      <p:bldP spid="49" grpId="1"/>
      <p:bldP spid="49" grpId="2"/>
      <p:bldP spid="52" grpId="0"/>
      <p:bldP spid="52" grpId="1"/>
      <p:bldP spid="52" grpId="2"/>
      <p:bldP spid="62" grpId="0"/>
      <p:bldP spid="62" grpId="1"/>
      <p:bldP spid="62" grpId="2"/>
      <p:bldP spid="65" grpId="0"/>
      <p:bldP spid="65" grpId="1"/>
      <p:bldP spid="65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8B254082-7C98-36EB-2D33-7FD34239DC45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907DF190-3571-572A-968C-47B826EDA7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B9A37C7-DE17-04BD-1552-720A90AEAF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6"/>
            <a:extLst>
              <a:ext uri="{FF2B5EF4-FFF2-40B4-BE49-F238E27FC236}">
                <a16:creationId xmlns:a16="http://schemas.microsoft.com/office/drawing/2014/main" id="{FD058F36-8131-4A9A-8962-A2431CDE8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BEB154D1-7EDE-8413-B919-FE1B379621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6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EC5E10E-79E1-493E-6DED-473992D2F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8"/>
            <a:extLst>
              <a:ext uri="{FF2B5EF4-FFF2-40B4-BE49-F238E27FC236}">
                <a16:creationId xmlns:a16="http://schemas.microsoft.com/office/drawing/2014/main" id="{E5770BCC-8C46-4571-820B-8C202572D7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F57B6ED9-96CE-4115-3664-29449CC95A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1"/>
            <a:extLst>
              <a:ext uri="{FF2B5EF4-FFF2-40B4-BE49-F238E27FC236}">
                <a16:creationId xmlns:a16="http://schemas.microsoft.com/office/drawing/2014/main" id="{078F7CA4-4CE3-448D-DB21-A1AC51BAB8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3"/>
            <a:extLst>
              <a:ext uri="{FF2B5EF4-FFF2-40B4-BE49-F238E27FC236}">
                <a16:creationId xmlns:a16="http://schemas.microsoft.com/office/drawing/2014/main" id="{436C12E4-94A7-4EA7-3E21-E052860B0B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5"/>
            <a:extLst>
              <a:ext uri="{FF2B5EF4-FFF2-40B4-BE49-F238E27FC236}">
                <a16:creationId xmlns:a16="http://schemas.microsoft.com/office/drawing/2014/main" id="{27E0C2FA-0894-06FB-5C80-1B92FC02DA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7"/>
            <a:extLst>
              <a:ext uri="{FF2B5EF4-FFF2-40B4-BE49-F238E27FC236}">
                <a16:creationId xmlns:a16="http://schemas.microsoft.com/office/drawing/2014/main" id="{34B8A7D6-066A-151C-73FB-BAA39ADB41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72216D0B-6F02-EDAD-56DD-F72823066B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7FC08E7E-ABFD-A538-5DB7-3D1053B8A6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A1F30CDF-4C00-8B89-E14D-03D969DBA61B}"/>
              </a:ext>
            </a:extLst>
          </p:cNvPr>
          <p:cNvSpPr txBox="1"/>
          <p:nvPr/>
        </p:nvSpPr>
        <p:spPr>
          <a:xfrm>
            <a:off x="95693" y="7006856"/>
            <a:ext cx="1095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686113155"/>
      </p:ext>
    </p:extLst>
  </p:cSld>
  <p:clrMapOvr>
    <a:masterClrMapping/>
  </p:clrMapOvr>
  <p:transition spd="slow" advClick="0" advTm="0">
    <p:fade thruBlk="1"/>
    <p:sndAc>
      <p:stSnd>
        <p:snd r:embed="rId3" name="Chilling crew frozen ti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168</Words>
  <Application>Microsoft Office PowerPoint</Application>
  <PresentationFormat>Panorámica</PresentationFormat>
  <Paragraphs>13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Aquella noche estrellada......</dc:title>
  <dc:creator>jrvallegomez@outlook.es</dc:creator>
  <cp:keywords>poesia</cp:keywords>
  <cp:lastModifiedBy>jose ruiz</cp:lastModifiedBy>
  <cp:revision>21</cp:revision>
  <dcterms:created xsi:type="dcterms:W3CDTF">2022-11-15T08:57:26Z</dcterms:created>
  <dcterms:modified xsi:type="dcterms:W3CDTF">2024-06-29T09:54:30Z</dcterms:modified>
</cp:coreProperties>
</file>