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7" r:id="rId3"/>
    <p:sldId id="259" r:id="rId4"/>
    <p:sldId id="260" r:id="rId5"/>
    <p:sldId id="263" r:id="rId6"/>
    <p:sldId id="261" r:id="rId7"/>
    <p:sldId id="262" r:id="rId8"/>
    <p:sldId id="264" r:id="rId9"/>
    <p:sldId id="265" r:id="rId10"/>
    <p:sldId id="267" r:id="rId11"/>
    <p:sldId id="266" r:id="rId12"/>
    <p:sldId id="268" r:id="rId13"/>
    <p:sldId id="270" r:id="rId14"/>
    <p:sldId id="271" r:id="rId15"/>
    <p:sldId id="272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J+9MYqfqOih567doyFuKg==" hashData="CrdWSsMZdLkupoi63ZV3Eqxw1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265" autoAdjust="0"/>
    <p:restoredTop sz="94660"/>
  </p:normalViewPr>
  <p:slideViewPr>
    <p:cSldViewPr>
      <p:cViewPr varScale="1">
        <p:scale>
          <a:sx n="79" d="100"/>
          <a:sy n="79" d="100"/>
        </p:scale>
        <p:origin x="-4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954BA3-08D1-46B0-B0BD-E4F9A0FD0864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DE5D8-ABEF-454B-BE75-6EE4E2A84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1DE5D8-ABEF-454B-BE75-6EE4E2A841D7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5C4CF-38D1-4AAC-AB34-BD982CDD8AB1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B996B-C1FE-4F09-8B0F-DD93A87AFF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5C4CF-38D1-4AAC-AB34-BD982CDD8AB1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B996B-C1FE-4F09-8B0F-DD93A87AFF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5C4CF-38D1-4AAC-AB34-BD982CDD8AB1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B996B-C1FE-4F09-8B0F-DD93A87AFF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5C4CF-38D1-4AAC-AB34-BD982CDD8AB1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B996B-C1FE-4F09-8B0F-DD93A87AFF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5C4CF-38D1-4AAC-AB34-BD982CDD8AB1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B996B-C1FE-4F09-8B0F-DD93A87AFF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5C4CF-38D1-4AAC-AB34-BD982CDD8AB1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B996B-C1FE-4F09-8B0F-DD93A87AFF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5C4CF-38D1-4AAC-AB34-BD982CDD8AB1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B996B-C1FE-4F09-8B0F-DD93A87AFF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5C4CF-38D1-4AAC-AB34-BD982CDD8AB1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B996B-C1FE-4F09-8B0F-DD93A87AFF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5C4CF-38D1-4AAC-AB34-BD982CDD8AB1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B996B-C1FE-4F09-8B0F-DD93A87AFF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5C4CF-38D1-4AAC-AB34-BD982CDD8AB1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B996B-C1FE-4F09-8B0F-DD93A87AFF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5C4CF-38D1-4AAC-AB34-BD982CDD8AB1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B996B-C1FE-4F09-8B0F-DD93A87AFF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5C9153-DB94-4DF3-AF1D-DA2BBD816EC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F5C4CF-38D1-4AAC-AB34-BD982CDD8AB1}" type="datetimeFigureOut">
              <a:rPr lang="es-ES" smtClean="0"/>
              <a:pPr/>
              <a:t>25/02/2013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EB996B-C1FE-4F09-8B0F-DD93A87AFFC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3E44AA6-52E0-4FF5-A413-1FBD9F7E91D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en+blanco+y+negro+fotos+de+pasion&amp;source=images&amp;cd=&amp;cad=rja&amp;docid=9S7z3QtBTgRCtM&amp;tbnid=SlHbHwO5zLFfRM:&amp;ved=0CAUQjRw&amp;url=http://es.123rf.com/photo_11191647_pasion-pareja-en-blanco-y-negro.html&amp;ei=DrYiUaXzOOrU0QWhnoC4BQ&amp;bvm=bv.42553238,d.d2k&amp;psig=AFQjCNGqfniVRx8b_gfgPR6ETl2jQbQDWw&amp;ust=1361314997544935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en+blanco+y+negro+fotos+de+pasion&amp;source=images&amp;cd=&amp;cad=rja&amp;docid=9S7z3QtBTgRCtM&amp;tbnid=SlHbHwO5zLFfRM:&amp;ved=0CAUQjRw&amp;url=http://es.123rf.com/photo_11191647_pasion-pareja-en-blanco-y-negro.html&amp;ei=DrYiUaXzOOrU0QWhnoC4BQ&amp;bvm=bv.42553238,d.d2k&amp;psig=AFQjCNGqfniVRx8b_gfgPR6ETl2jQbQDWw&amp;ust=1361314997544935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3.png"/><Relationship Id="rId7" Type="http://schemas.openxmlformats.org/officeDocument/2006/relationships/image" Target="../media/image2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ALEX\Desktop\MUJER_LIBR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960" y="0"/>
            <a:ext cx="9214048" cy="6910536"/>
          </a:xfrm>
          <a:prstGeom prst="rect">
            <a:avLst/>
          </a:prstGeom>
          <a:noFill/>
        </p:spPr>
      </p:pic>
      <p:pic>
        <p:nvPicPr>
          <p:cNvPr id="6" name="Picture 2" descr="C:\Users\ALEX\Desktop\MUJER_LIBR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6832"/>
            <a:ext cx="9180512" cy="691221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009716" y="5438834"/>
            <a:ext cx="312457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8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iolex Girls" pitchFamily="34" charset="0"/>
              </a:rPr>
              <a:t>A</a:t>
            </a:r>
            <a:r>
              <a:rPr lang="es-ES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iolex Girls" pitchFamily="34" charset="0"/>
              </a:rPr>
              <a:t>prendiz</a:t>
            </a:r>
            <a:endParaRPr lang="es-ES" sz="8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Fiolex Girls" pitchFamily="34" charset="0"/>
            </a:endParaRPr>
          </a:p>
        </p:txBody>
      </p:sp>
    </p:spTree>
  </p:cSld>
  <p:clrMapOvr>
    <a:masterClrMapping/>
  </p:clrMapOvr>
  <p:transition advTm="24523">
    <p:sndAc>
      <p:stSnd loop="1">
        <p:snd r:embed="rId2" name="01-aprendi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4" presetClass="path" presetSubtype="0" accel="50000" decel="50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 1.43386E-6 L -0.14965 -0.72317 " pathEditMode="relative" rAng="0" ptsTypes="AA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" y="-3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up.irantrack.com/images/z2xhiqm0nqx53xghrfw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324528" cy="6819990"/>
          </a:xfrm>
          <a:prstGeom prst="rect">
            <a:avLst/>
          </a:prstGeom>
          <a:noFill/>
        </p:spPr>
      </p:pic>
      <p:pic>
        <p:nvPicPr>
          <p:cNvPr id="10" name="Picture 2" descr="http://up.irantrack.com/images/z2xhiqm0nqx53xghrf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384"/>
            <a:ext cx="9324528" cy="681999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23528" y="5445224"/>
            <a:ext cx="8748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latin typeface="Century Schoolbook" pitchFamily="18" charset="0"/>
              </a:rPr>
              <a:t>Tus besos saben tan amargos</a:t>
            </a:r>
            <a:endParaRPr lang="es-ES" sz="20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95536" y="5805264"/>
            <a:ext cx="4752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latin typeface="Century Schoolbook" pitchFamily="18" charset="0"/>
              </a:rPr>
              <a:t>Cuando te ensucias los labios</a:t>
            </a:r>
            <a:endParaRPr lang="es-ES" sz="20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95536" y="6237312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latin typeface="Century Schoolbook" pitchFamily="18" charset="0"/>
              </a:rPr>
              <a:t>Con mentiras otra vez</a:t>
            </a:r>
            <a:endParaRPr lang="es-ES" sz="20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ransition advTm="1143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2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600"/>
                            </p:stCondLst>
                            <p:childTnLst>
                              <p:par>
                                <p:cTn id="18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api.ning.com/files/BhWO6jdYKDGjUvG-OjUqimwn8oYGqxy5C19neevAUeU-yg6BaUP1bAgDnLdgQePYnAqfLa6P1nx-B4NdVxd4jQ__/3586835d38d89cf6b74b5ee5724909be31aac88.jpg?width=750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l="2016" t="2479" r="2225"/>
          <a:stretch>
            <a:fillRect/>
          </a:stretch>
        </p:blipFill>
        <p:spPr bwMode="auto">
          <a:xfrm>
            <a:off x="35496" y="1"/>
            <a:ext cx="9108504" cy="6858000"/>
          </a:xfrm>
          <a:prstGeom prst="rect">
            <a:avLst/>
          </a:prstGeom>
          <a:noFill/>
        </p:spPr>
      </p:pic>
      <p:pic>
        <p:nvPicPr>
          <p:cNvPr id="6" name="Picture 2" descr="http://api.ning.com/files/BhWO6jdYKDGjUvG-OjUqimwn8oYGqxy5C19neevAUeU-yg6BaUP1bAgDnLdgQePYnAqfLa6P1nx-B4NdVxd4jQ__/3586835d38d89cf6b74b5ee5724909be31aac88.jpg?width=750"/>
          <p:cNvPicPr>
            <a:picLocks noChangeAspect="1" noChangeArrowheads="1"/>
          </p:cNvPicPr>
          <p:nvPr/>
        </p:nvPicPr>
        <p:blipFill>
          <a:blip r:embed="rId2" cstate="print"/>
          <a:srcRect l="2016" t="2479" r="2225"/>
          <a:stretch>
            <a:fillRect/>
          </a:stretch>
        </p:blipFill>
        <p:spPr bwMode="auto">
          <a:xfrm>
            <a:off x="35496" y="0"/>
            <a:ext cx="9108504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827584" y="260648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Dices que te estoy haciendo daño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55576" y="908720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Que con el paso de los años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067944" y="5805264"/>
            <a:ext cx="5076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Me estoy haciendo mas cruel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ransition advTm="119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6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600"/>
                            </p:stCondLst>
                            <p:childTnLst>
                              <p:par>
                                <p:cTn id="2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LEX\Desktop\fotos amor\fotos amor - copia\soled1[1].jpg"/>
          <p:cNvPicPr>
            <a:picLocks noChangeAspect="1" noChangeArrowheads="1"/>
          </p:cNvPicPr>
          <p:nvPr/>
        </p:nvPicPr>
        <p:blipFill>
          <a:blip r:embed="rId3" cstate="print"/>
          <a:srcRect l="1981" t="6308" r="3390" b="6998"/>
          <a:stretch>
            <a:fillRect/>
          </a:stretch>
        </p:blipFill>
        <p:spPr bwMode="auto">
          <a:xfrm>
            <a:off x="-2251052" y="404664"/>
            <a:ext cx="13003936" cy="5832648"/>
          </a:xfrm>
          <a:prstGeom prst="rect">
            <a:avLst/>
          </a:prstGeom>
          <a:noFill/>
        </p:spPr>
      </p:pic>
      <p:pic>
        <p:nvPicPr>
          <p:cNvPr id="1026" name="Picture 2" descr="C:\Users\ALEX\Desktop\para pps\fotos amor\lagrimas-de-hombr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0"/>
            <a:ext cx="3810000" cy="28575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323528" y="5733256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Nunca creí que te vería remendando mis heridas con jirones de tu piel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ransition advTm="112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spb.fotolog.com/photo/43/14/78/sammia2994/1207664248_f.jpg"/>
          <p:cNvPicPr>
            <a:picLocks noChangeAspect="1" noChangeArrowheads="1"/>
          </p:cNvPicPr>
          <p:nvPr/>
        </p:nvPicPr>
        <p:blipFill>
          <a:blip r:embed="rId2" cstate="print"/>
          <a:srcRect l="1512" t="3042" r="3233" b="2649"/>
          <a:stretch>
            <a:fillRect/>
          </a:stretch>
        </p:blipFill>
        <p:spPr bwMode="auto">
          <a:xfrm>
            <a:off x="251520" y="100237"/>
            <a:ext cx="8496944" cy="66319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411760" y="5805264"/>
            <a:ext cx="5832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De ti aprendió mi corazón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411760" y="5445224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De  ti aprendió mi corazón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pic>
        <p:nvPicPr>
          <p:cNvPr id="5" name="Picture 2" descr="C:\Users\ALEX\Desktop\para pps\fotos amor\y6p6iufxyn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1322" y="0"/>
            <a:ext cx="9285322" cy="7024225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467544" y="404664"/>
            <a:ext cx="3960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No me reproches que no sepa darte amor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ransition advTm="198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6" descr="C:\Users\ALEX\Desktop\gente-del-mundo-blanco-negro-chica-dia-gris[1]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6" name="Picture 8" descr="http://us.123rf.com/400wm/400/400/wtamas/wtamas1111/wtamas111100014/11191647-pasion-pareja-en-blanco-y-negro.jpg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796136" y="908720"/>
              <a:ext cx="2857500" cy="4286250"/>
            </a:xfrm>
            <a:prstGeom prst="rect">
              <a:avLst/>
            </a:prstGeom>
            <a:noFill/>
            <a:effectLst>
              <a:softEdge rad="635000"/>
            </a:effectLst>
          </p:spPr>
        </p:pic>
      </p:grpSp>
      <p:pic>
        <p:nvPicPr>
          <p:cNvPr id="10" name="Picture 3" descr="C:\Users\ALEX\Desktop\nuevas fotos amor\pasion 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67544" y="404664"/>
            <a:ext cx="82089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latin typeface="Century Schoolbook" pitchFamily="18" charset="0"/>
              </a:rPr>
              <a:t>Me as enseñado tu, tu has sido mi maestro para hacer sufrir</a:t>
            </a:r>
            <a:endParaRPr lang="es-ES" sz="20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39552" y="764704"/>
            <a:ext cx="590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latin typeface="Century Schoolbook" pitchFamily="18" charset="0"/>
              </a:rPr>
              <a:t>Si alguna vez fui mala lo aprendí de ti</a:t>
            </a:r>
            <a:endParaRPr lang="es-ES" sz="20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39552" y="1196752"/>
            <a:ext cx="684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latin typeface="Century Schoolbook" pitchFamily="18" charset="0"/>
              </a:rPr>
              <a:t>No digas que no entiendes como puedo ser así</a:t>
            </a:r>
            <a:endParaRPr lang="es-ES" sz="20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987824" y="5733256"/>
            <a:ext cx="5832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latin typeface="Century Schoolbook" pitchFamily="18" charset="0"/>
              </a:rPr>
              <a:t>Si te estoy haciendo daño lo aprendí de ti</a:t>
            </a:r>
            <a:endParaRPr lang="es-ES" sz="20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ransition advTm="260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725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725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sphotos-a.xx.fbcdn.net/hphotos-prn1/530831_394025824020843_797573090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411760" y="0"/>
            <a:ext cx="673224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620688"/>
            <a:ext cx="3563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Me has enseñado tu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95536" y="1052736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Maldigo mi inocencia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83568" y="1484784"/>
            <a:ext cx="3563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Te maldigo a ti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39552" y="2031231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Maldito el maestro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51520" y="2564904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Y maldita la aprendiz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23528" y="3068961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Maldigo lo que amo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23528" y="3573016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Y te lo debo a ti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ransition advTm="279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6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8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4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2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ALEX\Desktop\58686765_7df5a8c8d04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6" name="5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052" name="Picture 4" descr="C:\Users\ALEX\Desktop\0[1]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5" name="Picture 1" descr="C:\Users\ALEX\Desktop\fanfiction-misc-originais-a-distancia-305973,130920112124[1]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979712" y="0"/>
              <a:ext cx="5715000" cy="3810000"/>
            </a:xfrm>
            <a:prstGeom prst="rect">
              <a:avLst/>
            </a:prstGeom>
            <a:noFill/>
            <a:effectLst>
              <a:softEdge rad="635000"/>
            </a:effectLst>
          </p:spPr>
        </p:pic>
      </p:grpSp>
      <p:sp>
        <p:nvSpPr>
          <p:cNvPr id="8" name="7 CuadroTexto"/>
          <p:cNvSpPr txBox="1"/>
          <p:nvPr/>
        </p:nvSpPr>
        <p:spPr>
          <a:xfrm>
            <a:off x="467544" y="4077072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66"/>
                </a:solidFill>
                <a:latin typeface="Century Schoolbook" pitchFamily="18" charset="0"/>
              </a:rPr>
              <a:t>Me duelen tus caricias</a:t>
            </a:r>
            <a:endParaRPr lang="es-ES" sz="2400" b="1" dirty="0">
              <a:solidFill>
                <a:srgbClr val="FF0066"/>
              </a:solidFill>
              <a:latin typeface="Century Schoolbook" pitchFamily="18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39552" y="4725144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66"/>
                </a:solidFill>
                <a:latin typeface="Century Schoolbook" pitchFamily="18" charset="0"/>
              </a:rPr>
              <a:t>Porque noto</a:t>
            </a:r>
            <a:endParaRPr lang="es-ES" sz="2400" b="1" dirty="0">
              <a:solidFill>
                <a:srgbClr val="FF0066"/>
              </a:solidFill>
              <a:latin typeface="Century Schoolbook" pitchFamily="18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395536" y="5301208"/>
            <a:ext cx="5688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66"/>
                </a:solidFill>
                <a:latin typeface="Century Schoolbook" pitchFamily="18" charset="0"/>
              </a:rPr>
              <a:t>Que tus manos son cristales rotos</a:t>
            </a:r>
            <a:endParaRPr lang="es-ES" sz="2400" b="1" dirty="0">
              <a:solidFill>
                <a:srgbClr val="FF0066"/>
              </a:solidFill>
              <a:latin typeface="Century Schoolbook" pitchFamily="18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39552" y="5877272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66"/>
                </a:solidFill>
                <a:latin typeface="Century Schoolbook" pitchFamily="18" charset="0"/>
              </a:rPr>
              <a:t>Bajo mis pies</a:t>
            </a:r>
            <a:endParaRPr lang="es-ES" sz="2400" b="1" dirty="0">
              <a:solidFill>
                <a:srgbClr val="FF0066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ransition advTm="218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8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7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4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ALEX\Desktop\fotos varias\www_eroglamour_com-11-poison-apple_-love-the-void-by-rebecca-parke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1138" y="0"/>
            <a:ext cx="5878614" cy="6858000"/>
          </a:xfrm>
          <a:prstGeom prst="rect">
            <a:avLst/>
          </a:prstGeom>
          <a:noFill/>
        </p:spPr>
      </p:pic>
      <p:pic>
        <p:nvPicPr>
          <p:cNvPr id="8" name="Picture 4" descr="C:\Users\ALEX\Desktop\gifs\ESQUINERO11-phootbucket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554663" y="0"/>
            <a:ext cx="2409825" cy="2571750"/>
          </a:xfrm>
          <a:prstGeom prst="rect">
            <a:avLst/>
          </a:prstGeom>
          <a:noFill/>
        </p:spPr>
      </p:pic>
      <p:pic>
        <p:nvPicPr>
          <p:cNvPr id="9" name="Picture 4" descr="C:\Users\ALEX\Desktop\gifs\ESQUINERO11-phootbucket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2409825" cy="2571750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323528" y="3140968"/>
            <a:ext cx="17281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0000"/>
                </a:solidFill>
                <a:latin typeface="Century Schoolbook" pitchFamily="18" charset="0"/>
              </a:rPr>
              <a:t>Dices que te estoy haciendo daño que con el paso de los años</a:t>
            </a:r>
            <a:endParaRPr lang="es-ES" sz="20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7308304" y="3212976"/>
            <a:ext cx="14401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0000"/>
                </a:solidFill>
                <a:latin typeface="Century Schoolbook" pitchFamily="18" charset="0"/>
              </a:rPr>
              <a:t>Me  estoy  haciendo mas cruel</a:t>
            </a:r>
            <a:endParaRPr lang="es-ES" sz="2000" b="1" dirty="0">
              <a:solidFill>
                <a:srgbClr val="FF0000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ransition advTm="123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7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LEX\Desktop\para pps\fotos amor\b_post659486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624"/>
            <a:ext cx="9144000" cy="681337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11560" y="4437112"/>
            <a:ext cx="38884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Nunca creí que te vería  remendando mis heridas  con jirones de tu piel  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ransition spd="slow" advTm="10546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ALEX\Desktop\nuevas fotos amor\303414_3313222912338_368031768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1619672" y="5589240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De ti aprendió mi corazón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83568" y="5085184"/>
            <a:ext cx="4392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De ti aprendió mi corazón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pic>
        <p:nvPicPr>
          <p:cNvPr id="1029" name="Picture 5" descr="C:\Users\ALEX\Desktop\nuevas fotos amor\4t109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4624"/>
            <a:ext cx="8892480" cy="6669360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467544" y="404664"/>
            <a:ext cx="3960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No me reproches que no sepa darte amor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ransition advTm="198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6" descr="C:\Users\ALEX\Desktop\gente-del-mundo-blanco-negro-chica-dia-gris[1]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6" name="Picture 8" descr="http://us.123rf.com/400wm/400/400/wtamas/wtamas1111/wtamas111100014/11191647-pasion-pareja-en-blanco-y-negro.jpg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796136" y="908720"/>
              <a:ext cx="2857500" cy="4286250"/>
            </a:xfrm>
            <a:prstGeom prst="rect">
              <a:avLst/>
            </a:prstGeom>
            <a:noFill/>
            <a:effectLst>
              <a:softEdge rad="635000"/>
            </a:effectLst>
          </p:spPr>
        </p:pic>
      </p:grpSp>
      <p:pic>
        <p:nvPicPr>
          <p:cNvPr id="1026" name="Picture 2" descr="C:\Users\ALEX\Desktop\nuevas fotos amor\3840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7240"/>
            <a:ext cx="9144000" cy="684076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67544" y="404664"/>
            <a:ext cx="82089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latin typeface="Century Schoolbook" pitchFamily="18" charset="0"/>
              </a:rPr>
              <a:t>Me as enseñado tu, tu has sido mi maestro para hacer sufrir</a:t>
            </a:r>
            <a:endParaRPr lang="es-ES" sz="20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39552" y="764704"/>
            <a:ext cx="590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latin typeface="Century Schoolbook" pitchFamily="18" charset="0"/>
              </a:rPr>
              <a:t>Si alguna vez fui mala lo aprendí de ti</a:t>
            </a:r>
            <a:endParaRPr lang="es-ES" sz="20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39552" y="1196752"/>
            <a:ext cx="684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latin typeface="Century Schoolbook" pitchFamily="18" charset="0"/>
              </a:rPr>
              <a:t>No digas que no entiendes como puedo ser así</a:t>
            </a:r>
            <a:endParaRPr lang="es-ES" sz="20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987824" y="5733256"/>
            <a:ext cx="5832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latin typeface="Century Schoolbook" pitchFamily="18" charset="0"/>
              </a:rPr>
              <a:t>Si te estoy haciendo daño lo aprendí de ti</a:t>
            </a:r>
            <a:endParaRPr lang="es-ES" sz="20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ransition advTm="265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725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LEX\Desktop\nuevas fotos amor\96792947_large_4360286_282187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751" y="0"/>
            <a:ext cx="9000497" cy="6857999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5256584" y="260648"/>
            <a:ext cx="3563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Me has enseñado tu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076056" y="764704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Maldigo mi inocencia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328592" y="1124744"/>
            <a:ext cx="3563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Te maldigo a ti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292080" y="1556792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Maldito el maestro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860032" y="1988840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Y maldita la aprendiz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076056" y="2492896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Maldigo lo que amo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5364088" y="2996952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Century Schoolbook" pitchFamily="18" charset="0"/>
              </a:rPr>
              <a:t>Y te lo debo a ti</a:t>
            </a:r>
            <a:endParaRPr lang="es-ES" sz="2400" b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  <p:pic>
        <p:nvPicPr>
          <p:cNvPr id="2051" name="Picture 3" descr="C:\Users\ALEX\Desktop\para pps\gifs\x_3b65fdd9-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085184"/>
            <a:ext cx="1838325" cy="1285875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2771800" y="6309320"/>
            <a:ext cx="19442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b="1" dirty="0" smtClean="0">
                <a:solidFill>
                  <a:srgbClr val="FFFF00"/>
                </a:solidFill>
              </a:rPr>
              <a:t> Imágenes de internet</a:t>
            </a:r>
            <a:endParaRPr lang="es-ES" sz="11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519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8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2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6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2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2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  <p:bldP spid="13" grpId="0"/>
      <p:bldP spid="14" grpId="0"/>
      <p:bldP spid="15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963</TotalTime>
  <Words>309</Words>
  <Application>Microsoft Office PowerPoint</Application>
  <PresentationFormat>Presentación en pantalla (4:3)</PresentationFormat>
  <Paragraphs>60</Paragraphs>
  <Slides>14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APRENDIZ</dc:title>
  <dc:creator>fideo</dc:creator>
  <cp:lastModifiedBy>fideo</cp:lastModifiedBy>
  <cp:revision>106</cp:revision>
  <dcterms:created xsi:type="dcterms:W3CDTF">2013-02-16T21:46:56Z</dcterms:created>
  <dcterms:modified xsi:type="dcterms:W3CDTF">2013-02-25T23:26:47Z</dcterms:modified>
</cp:coreProperties>
</file>