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8DjZFf/ActXU0GEKVTCw==" hashData="lfDJPBELzphEU6BIDY5BjjGgCOo8jxDDuIJFZbHUKhg1brmBV0uUDJZidINyYxYq5gq9jKYERnj4fC+50Hjw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DA0C0-A92C-4E5E-98E3-1CED10F2BEB1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FD4D7-CFBD-43F2-93C4-87D651C748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9381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0FD4D7-CFBD-43F2-93C4-87D651C748E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27557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154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57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1331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9936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0997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3341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4823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7930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7648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1062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4444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074B04-35AD-32C5-AE19-8A5E634DDC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DE1780-5478-6274-E268-EE4398EF5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6D21C5-55C5-4E91-996A-881A50B1B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916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D1AA07-ECF3-4055-BCAE-2DBFA8E0AB2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234C4C-5538-440A-B1FC-D046E6E610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3951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696E200-58BB-B869-145B-14CB89D1504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5534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jp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0EB0DEF-E851-1ED8-DEFF-A8E6DCB639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" r="852"/>
          <a:stretch/>
        </p:blipFill>
        <p:spPr>
          <a:xfrm>
            <a:off x="2870792" y="531627"/>
            <a:ext cx="9027041" cy="5762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3D5DDD7F-1394-5378-3A1D-0A2781BF325A}"/>
              </a:ext>
            </a:extLst>
          </p:cNvPr>
          <p:cNvSpPr/>
          <p:nvPr/>
        </p:nvSpPr>
        <p:spPr>
          <a:xfrm>
            <a:off x="-607690" y="-130993"/>
            <a:ext cx="140426" cy="72780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041FD74-A9E6-31EF-4590-2D2280DCA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7079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A79D9ADF-F22B-7669-86D5-552D2F4B7CC6}"/>
              </a:ext>
            </a:extLst>
          </p:cNvPr>
          <p:cNvSpPr/>
          <p:nvPr/>
        </p:nvSpPr>
        <p:spPr>
          <a:xfrm>
            <a:off x="3075943" y="684408"/>
            <a:ext cx="470282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0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ell MT" panose="02020503060305020303" pitchFamily="18" charset="0"/>
              </a:rPr>
              <a:t>Amor </a:t>
            </a:r>
          </a:p>
          <a:p>
            <a:r>
              <a:rPr lang="es-ES" sz="6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ell MT" panose="02020503060305020303" pitchFamily="18" charset="0"/>
              </a:rPr>
              <a:t>        </a:t>
            </a:r>
            <a:r>
              <a:rPr lang="es-ES" sz="6000" b="1" i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latin typeface="Bell MT" panose="02020503060305020303" pitchFamily="18" charset="0"/>
              </a:rPr>
              <a:t>secreto</a:t>
            </a:r>
            <a:endParaRPr lang="es-MX" sz="6000" b="1" i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latin typeface="Bell MT" panose="02020503060305020303" pitchFamily="18" charset="0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0C63A32B-E2CE-2F39-13C0-7A6BD071F9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806995" y="531629"/>
            <a:ext cx="9090838" cy="5752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5D309BE1-3596-1EF9-2990-30EBC8CD511D}"/>
              </a:ext>
            </a:extLst>
          </p:cNvPr>
          <p:cNvSpPr/>
          <p:nvPr/>
        </p:nvSpPr>
        <p:spPr>
          <a:xfrm>
            <a:off x="171301" y="357460"/>
            <a:ext cx="2486840" cy="600164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Sueño y deseo dormidos,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en mi vida eras la luz y el motivo;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dulce canción que recorre los sentidos;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dejando al corazón siempre cautivo. 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Tarde invernal que lentamente agoniza,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tímido el sol pinta el cielo cobre y grana,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de nuestro fuego quedaron la ceniza 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y un triste adiós en una gris mañana.  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1E335626-8DB7-2626-7828-2A02AC7F82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84753" y="563525"/>
            <a:ext cx="8991814" cy="5741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0260194D-30F7-7E88-251C-8255D3732C1B}"/>
              </a:ext>
            </a:extLst>
          </p:cNvPr>
          <p:cNvSpPr/>
          <p:nvPr/>
        </p:nvSpPr>
        <p:spPr>
          <a:xfrm>
            <a:off x="149521" y="58842"/>
            <a:ext cx="257174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Si para ti fui un puente a nuevos cielos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tú para mí, fuiste el amor, no azar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la juventud te lanzó a nuevos anhelos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al irte fui cual barca errante en el mar. 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Quiso el destino dejar el beso apagado, 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pero mi amor no era fugaz, sino eterno;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sólo dejaste amargo gusto a pecado,</a:t>
            </a:r>
          </a:p>
          <a:p>
            <a:pPr algn="ctr"/>
            <a:r>
              <a:rPr lang="es-ES" altLang="es-MX" sz="2400" i="1" dirty="0">
                <a:solidFill>
                  <a:schemeClr val="bg1"/>
                </a:solidFill>
                <a:latin typeface="Bell MT" panose="02020503060305020303" pitchFamily="18" charset="0"/>
              </a:rPr>
              <a:t>la tibia piel hoy la recubre el invierno.</a:t>
            </a:r>
            <a:endParaRPr lang="es-MX" sz="2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07A517F4-46BB-6797-6B18-7E0F2FB2507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9526" y="553456"/>
            <a:ext cx="9016409" cy="5751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B33F7A8E-A8A2-D5D2-1F0B-514C67D7A8AD}"/>
              </a:ext>
            </a:extLst>
          </p:cNvPr>
          <p:cNvSpPr txBox="1"/>
          <p:nvPr/>
        </p:nvSpPr>
        <p:spPr>
          <a:xfrm>
            <a:off x="1366886" y="7000095"/>
            <a:ext cx="4060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91564EA-F28B-E435-8A3D-8B9B769C1472}"/>
              </a:ext>
            </a:extLst>
          </p:cNvPr>
          <p:cNvSpPr txBox="1"/>
          <p:nvPr/>
        </p:nvSpPr>
        <p:spPr>
          <a:xfrm>
            <a:off x="10371947" y="6048480"/>
            <a:ext cx="176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i="1" dirty="0" err="1">
                <a:solidFill>
                  <a:srgbClr val="92D050"/>
                </a:solidFill>
                <a:latin typeface="Bell MT" panose="02020503060305020303" pitchFamily="18" charset="0"/>
              </a:rPr>
              <a:t>jrvg</a:t>
            </a:r>
            <a:endParaRPr lang="es-ES" sz="4800" i="1" dirty="0">
              <a:solidFill>
                <a:srgbClr val="92D050"/>
              </a:solidFill>
              <a:latin typeface="Bell MT" panose="02020503060305020303" pitchFamily="18" charset="0"/>
            </a:endParaRP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6A54C235-B3AF-8AFA-0131-1B7BD61BA94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526" y="553456"/>
            <a:ext cx="9016409" cy="5751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1E11529C-BA2E-4C90-21E2-355B6D93385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9526" y="553455"/>
            <a:ext cx="9016409" cy="5715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F70E3592-3760-C230-89E6-D21D99EEC46B}"/>
              </a:ext>
            </a:extLst>
          </p:cNvPr>
          <p:cNvSpPr/>
          <p:nvPr/>
        </p:nvSpPr>
        <p:spPr>
          <a:xfrm>
            <a:off x="172958" y="606057"/>
            <a:ext cx="2506449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Partió el ayer y no volverá jamás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mas sé que aún habito en tu memoria;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también yo sé que fui quien te quiso más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y que el amor entreteje pena y gloria. Secreto amor,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 evocación silenciosa,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grato calor en este invierno frío;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ya sin espinas al viento irá la rosa;</a:t>
            </a:r>
          </a:p>
          <a:p>
            <a:pPr algn="ctr"/>
            <a:r>
              <a:rPr lang="es-ES" altLang="es-MX" sz="2200" i="1" dirty="0">
                <a:solidFill>
                  <a:schemeClr val="bg1"/>
                </a:solidFill>
                <a:latin typeface="Bell MT" panose="02020503060305020303" pitchFamily="18" charset="0"/>
              </a:rPr>
              <a:t>adiós visión, adiós dulce amor mío.</a:t>
            </a:r>
            <a:endParaRPr lang="es-MX" sz="22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endParaRPr lang="es-ES" altLang="es-MX" b="1" dirty="0">
              <a:latin typeface="Monotype Corsiva" panose="03010101010201010101" pitchFamily="66" charset="0"/>
            </a:endParaRPr>
          </a:p>
        </p:txBody>
      </p:sp>
      <p:pic>
        <p:nvPicPr>
          <p:cNvPr id="38" name="aunggndio1(1)(1)">
            <a:hlinkClick r:id="" action="ppaction://media"/>
            <a:extLst>
              <a:ext uri="{FF2B5EF4-FFF2-40B4-BE49-F238E27FC236}">
                <a16:creationId xmlns:a16="http://schemas.microsoft.com/office/drawing/2014/main" id="{E40DA2D1-D510-7324-AE27-3228520AFA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832112" y="73694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4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9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20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35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0" tmFilter="0,0; .5, 1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50CCB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1" presetClass="exit" presetSubtype="0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0" tmFilter="0,0; .5, 0; 1, 1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9500"/>
                            </p:stCondLst>
                            <p:childTnLst>
                              <p:par>
                                <p:cTn id="8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400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  <p:bldLst>
      <p:bldP spid="7" grpId="0"/>
      <p:bldP spid="28" grpId="0"/>
      <p:bldP spid="28" grpId="1"/>
      <p:bldP spid="28" grpId="2"/>
      <p:bldP spid="30" grpId="0"/>
      <p:bldP spid="30" grpId="1"/>
      <p:bldP spid="30" grpId="2"/>
      <p:bldP spid="32" grpId="0"/>
      <p:bldP spid="33" grpId="0"/>
      <p:bldP spid="36" grpId="0"/>
      <p:bldP spid="36" grpId="1"/>
      <p:bldP spid="3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9702BE3C-4361-33A5-384C-D0B4C6035927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C6ADEB85-1F6A-93F1-B7DF-68DB1E505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AC23777-D1BF-A9A0-E47A-340E4C52C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C9B6ADFF-207F-8B4D-F3CB-D065F12DA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87A549E7-43A7-D0B1-816F-E547EEA94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89B2D01-96A5-DD4F-6EF8-638B680182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85127F20-1531-9386-9758-937E4CDD0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904AB4C-B6EE-67E0-4F7F-45087CD3D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2A0E680A-A813-0513-9411-4A21687BB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CF06FABD-4FDF-1171-3DD0-AA8AC123B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FF4C8E73-5BEB-943C-3FA2-4C2E239B2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84710A73-FCF5-6517-37D6-89E9A32BC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735C7647-B30E-4D59-0478-BEF09AF6C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863C7A44-8839-FA42-0A90-D43BB77E9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30147E6-0362-D873-4997-D8D748778608}"/>
              </a:ext>
            </a:extLst>
          </p:cNvPr>
          <p:cNvSpPr txBox="1"/>
          <p:nvPr/>
        </p:nvSpPr>
        <p:spPr>
          <a:xfrm>
            <a:off x="308344" y="6953693"/>
            <a:ext cx="839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71515366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243</Words>
  <Application>Microsoft Office PowerPoint</Application>
  <PresentationFormat>Panorámica</PresentationFormat>
  <Paragraphs>33</Paragraphs>
  <Slides>2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Bell MT</vt:lpstr>
      <vt:lpstr>Kristen ITC</vt:lpstr>
      <vt:lpstr>Monotype Corsiva</vt:lpstr>
      <vt:lpstr>Office Theme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Amor secreto.....</dc:title>
  <dc:creator>jrvallegomez@outlook.es</dc:creator>
  <cp:keywords>poesia</cp:keywords>
  <cp:lastModifiedBy>jose ruiz</cp:lastModifiedBy>
  <cp:revision>2</cp:revision>
  <dcterms:created xsi:type="dcterms:W3CDTF">2024-06-20T13:44:43Z</dcterms:created>
  <dcterms:modified xsi:type="dcterms:W3CDTF">2024-06-21T08:20:57Z</dcterms:modified>
</cp:coreProperties>
</file>