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72" r:id="rId3"/>
    <p:sldId id="257" r:id="rId4"/>
    <p:sldId id="267" r:id="rId5"/>
    <p:sldId id="261" r:id="rId6"/>
    <p:sldId id="273" r:id="rId7"/>
    <p:sldId id="274" r:id="rId8"/>
    <p:sldId id="260" r:id="rId9"/>
    <p:sldId id="258" r:id="rId10"/>
    <p:sldId id="266" r:id="rId11"/>
    <p:sldId id="268" r:id="rId12"/>
    <p:sldId id="270" r:id="rId13"/>
    <p:sldId id="275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duwkfIumBYyXB/4lREpcw" hashData="Q8P1rbRJ6lVr0fXG58/VCDqHYN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FF"/>
    <a:srgbClr val="0000FF"/>
    <a:srgbClr val="320000"/>
    <a:srgbClr val="800000"/>
    <a:srgbClr val="660033"/>
    <a:srgbClr val="42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563" autoAdjust="0"/>
    <p:restoredTop sz="95268" autoAdjust="0"/>
  </p:normalViewPr>
  <p:slideViewPr>
    <p:cSldViewPr>
      <p:cViewPr>
        <p:scale>
          <a:sx n="60" d="100"/>
          <a:sy n="60" d="100"/>
        </p:scale>
        <p:origin x="-822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B839F3-4E26-43A1-A64F-97B5F118155A}" type="datetimeFigureOut">
              <a:rPr lang="es-ES" smtClean="0"/>
              <a:pPr/>
              <a:t>23/01/2013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BF3C55-917F-4261-91B1-EA6833BCC50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FFF0B-8071-423F-AB33-1D4D39BA3D95}" type="datetimeFigureOut">
              <a:rPr lang="es-ES" smtClean="0"/>
              <a:pPr/>
              <a:t>23/01/2013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A8DF8-B0D9-4F51-956C-B1F74B6B5C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FFF0B-8071-423F-AB33-1D4D39BA3D95}" type="datetimeFigureOut">
              <a:rPr lang="es-ES" smtClean="0"/>
              <a:pPr/>
              <a:t>23/01/2013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A8DF8-B0D9-4F51-956C-B1F74B6B5C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FFF0B-8071-423F-AB33-1D4D39BA3D95}" type="datetimeFigureOut">
              <a:rPr lang="es-ES" smtClean="0"/>
              <a:pPr/>
              <a:t>23/01/2013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A8DF8-B0D9-4F51-956C-B1F74B6B5C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FFF0B-8071-423F-AB33-1D4D39BA3D95}" type="datetimeFigureOut">
              <a:rPr lang="es-ES" smtClean="0"/>
              <a:pPr/>
              <a:t>23/01/2013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A8DF8-B0D9-4F51-956C-B1F74B6B5C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FFF0B-8071-423F-AB33-1D4D39BA3D95}" type="datetimeFigureOut">
              <a:rPr lang="es-ES" smtClean="0"/>
              <a:pPr/>
              <a:t>23/01/2013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A8DF8-B0D9-4F51-956C-B1F74B6B5C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FFF0B-8071-423F-AB33-1D4D39BA3D95}" type="datetimeFigureOut">
              <a:rPr lang="es-ES" smtClean="0"/>
              <a:pPr/>
              <a:t>23/01/2013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A8DF8-B0D9-4F51-956C-B1F74B6B5C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FFF0B-8071-423F-AB33-1D4D39BA3D95}" type="datetimeFigureOut">
              <a:rPr lang="es-ES" smtClean="0"/>
              <a:pPr/>
              <a:t>23/01/2013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A8DF8-B0D9-4F51-956C-B1F74B6B5C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FFF0B-8071-423F-AB33-1D4D39BA3D95}" type="datetimeFigureOut">
              <a:rPr lang="es-ES" smtClean="0"/>
              <a:pPr/>
              <a:t>23/01/2013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A8DF8-B0D9-4F51-956C-B1F74B6B5C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FFF0B-8071-423F-AB33-1D4D39BA3D95}" type="datetimeFigureOut">
              <a:rPr lang="es-ES" smtClean="0"/>
              <a:pPr/>
              <a:t>23/01/2013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A8DF8-B0D9-4F51-956C-B1F74B6B5C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FFF0B-8071-423F-AB33-1D4D39BA3D95}" type="datetimeFigureOut">
              <a:rPr lang="es-ES" smtClean="0"/>
              <a:pPr/>
              <a:t>23/01/2013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A8DF8-B0D9-4F51-956C-B1F74B6B5C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FFF0B-8071-423F-AB33-1D4D39BA3D95}" type="datetimeFigureOut">
              <a:rPr lang="es-ES" smtClean="0"/>
              <a:pPr/>
              <a:t>23/01/2013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A8DF8-B0D9-4F51-956C-B1F74B6B5C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EE661C-11C2-4045-8225-B549CB88137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FFF0B-8071-423F-AB33-1D4D39BA3D95}" type="datetimeFigureOut">
              <a:rPr lang="es-ES" smtClean="0"/>
              <a:pPr/>
              <a:t>23/01/2013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DA8DF8-B0D9-4F51-956C-B1F74B6B5C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6D8BB1E-D1ED-4FE1-AF5D-82E176C2E0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1.png"/><Relationship Id="rId7" Type="http://schemas.openxmlformats.org/officeDocument/2006/relationships/image" Target="../media/image2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ave20i20told20you20lat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orazón"/>
          <p:cNvSpPr/>
          <p:nvPr/>
        </p:nvSpPr>
        <p:spPr>
          <a:xfrm>
            <a:off x="0" y="1928802"/>
            <a:ext cx="3643306" cy="2786082"/>
          </a:xfrm>
          <a:prstGeom prst="heart">
            <a:avLst/>
          </a:prstGeom>
          <a:solidFill>
            <a:srgbClr val="3366FF">
              <a:alpha val="6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>
            <a:off x="1857356" y="2000240"/>
            <a:ext cx="3643306" cy="2786082"/>
          </a:xfrm>
          <a:prstGeom prst="heart">
            <a:avLst/>
          </a:prstGeom>
          <a:solidFill>
            <a:srgbClr val="3366FF">
              <a:alpha val="6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>
            <a:off x="3786182" y="2071678"/>
            <a:ext cx="3643306" cy="2786082"/>
          </a:xfrm>
          <a:prstGeom prst="heart">
            <a:avLst/>
          </a:prstGeom>
          <a:solidFill>
            <a:srgbClr val="3366FF">
              <a:alpha val="6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>
            <a:off x="5500694" y="2071678"/>
            <a:ext cx="3643306" cy="2786082"/>
          </a:xfrm>
          <a:prstGeom prst="heart">
            <a:avLst/>
          </a:prstGeom>
          <a:solidFill>
            <a:srgbClr val="3366FF">
              <a:alpha val="6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5857884" y="857232"/>
            <a:ext cx="1934440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AMOR</a:t>
            </a:r>
            <a:endParaRPr lang="es-ES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214942" y="1571612"/>
            <a:ext cx="927626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 </a:t>
            </a:r>
            <a:endParaRPr lang="es-ES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6143636" y="1571612"/>
            <a:ext cx="2633157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ESCRIBE</a:t>
            </a:r>
            <a:endParaRPr lang="es-ES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6286512" y="2357430"/>
            <a:ext cx="1289969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CON</a:t>
            </a:r>
            <a:endParaRPr lang="es-ES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6643702" y="3214686"/>
            <a:ext cx="976549" cy="156966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9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ranklin Gothic Heavy" pitchFamily="34" charset="0"/>
              </a:rPr>
              <a:t>P</a:t>
            </a:r>
            <a:endParaRPr lang="es-ES" sz="9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Franklin Gothic Heavy" pitchFamily="34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428596" y="6215082"/>
            <a:ext cx="27496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33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Esta es una creación de </a:t>
            </a:r>
            <a:r>
              <a:rPr lang="es-ES" dirty="0" err="1" smtClean="0">
                <a:solidFill>
                  <a:srgbClr val="33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Pac-Jaz</a:t>
            </a:r>
            <a:endParaRPr lang="es-ES" dirty="0">
              <a:solidFill>
                <a:srgbClr val="33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lthazar" pitchFamily="2" charset="0"/>
            </a:endParaRPr>
          </a:p>
        </p:txBody>
      </p:sp>
    </p:spTree>
  </p:cSld>
  <p:clrMapOvr>
    <a:masterClrMapping/>
  </p:clrMapOvr>
  <p:transition advTm="16000">
    <p:sndAc>
      <p:stSnd loop="1">
        <p:snd r:embed="rId2" name="06 - besame much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33" y="16933"/>
            <a:ext cx="9127067" cy="684106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3867" y="0"/>
            <a:ext cx="9110133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5280amor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rcRect l="24219" t="66905" r="60156" b="803"/>
          <a:stretch>
            <a:fillRect/>
          </a:stretch>
        </p:blipFill>
        <p:spPr>
          <a:xfrm>
            <a:off x="9501222" y="5929330"/>
            <a:ext cx="45719" cy="70863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143240" y="214290"/>
            <a:ext cx="184731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s-ES" sz="3200" b="1" i="1" dirty="0" smtClean="0"/>
          </a:p>
          <a:p>
            <a:pPr algn="ctr"/>
            <a:r>
              <a:rPr lang="es-ES" i="1" dirty="0" smtClean="0"/>
              <a:t/>
            </a:r>
            <a:br>
              <a:rPr lang="es-ES" i="1" dirty="0" smtClean="0"/>
            </a:br>
            <a:endParaRPr lang="es-ES" dirty="0"/>
          </a:p>
        </p:txBody>
      </p:sp>
      <p:pic>
        <p:nvPicPr>
          <p:cNvPr id="7" name="6 Imagen" descr="159496606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3602547" y="2357430"/>
            <a:ext cx="5541453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i="1" dirty="0" smtClean="0"/>
              <a:t>"</a:t>
            </a:r>
            <a:r>
              <a:rPr lang="es-ES" sz="3200" b="1" dirty="0" smtClean="0"/>
              <a:t>Amor se escribe con P"</a:t>
            </a:r>
            <a:endParaRPr lang="es-ES" sz="3200" dirty="0" smtClean="0"/>
          </a:p>
          <a:p>
            <a:pPr algn="ctr"/>
            <a:r>
              <a:rPr lang="es-ES" sz="3200" dirty="0" smtClean="0"/>
              <a:t>Porque para amar se debe poseer</a:t>
            </a:r>
          </a:p>
          <a:p>
            <a:pPr algn="ctr"/>
            <a:r>
              <a:rPr lang="es-ES" sz="3200" dirty="0" smtClean="0"/>
              <a:t> </a:t>
            </a:r>
            <a:r>
              <a:rPr lang="es-ES" sz="3200" dirty="0" smtClean="0">
                <a:solidFill>
                  <a:schemeClr val="tx2">
                    <a:lumMod val="75000"/>
                  </a:schemeClr>
                </a:solidFill>
              </a:rPr>
              <a:t>“Paciencia”</a:t>
            </a:r>
            <a:r>
              <a:rPr lang="es-ES" sz="3200" dirty="0" smtClean="0"/>
              <a:t> en los momentos</a:t>
            </a:r>
          </a:p>
          <a:p>
            <a:pPr algn="ctr"/>
            <a:r>
              <a:rPr lang="es-ES" sz="3200" dirty="0" smtClean="0"/>
              <a:t> en que el mismo amor te pone a </a:t>
            </a:r>
          </a:p>
          <a:p>
            <a:pPr algn="ctr"/>
            <a:r>
              <a:rPr lang="es-ES" sz="3200" dirty="0" smtClean="0"/>
              <a:t>prueba.</a:t>
            </a:r>
            <a:endParaRPr lang="es-ES" sz="3200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33" y="16933"/>
            <a:ext cx="9127067" cy="684106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3867" y="0"/>
            <a:ext cx="9110133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or-en-el-aire.jpg"/>
          <p:cNvPicPr>
            <a:picLocks noChangeAspect="1"/>
          </p:cNvPicPr>
          <p:nvPr/>
        </p:nvPicPr>
        <p:blipFill>
          <a:blip r:embed="rId2">
            <a:lum bright="-10000"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orazón"/>
          <p:cNvSpPr/>
          <p:nvPr/>
        </p:nvSpPr>
        <p:spPr>
          <a:xfrm rot="1945786">
            <a:off x="578500" y="1041934"/>
            <a:ext cx="1054455" cy="1000704"/>
          </a:xfrm>
          <a:prstGeom prst="heart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 rot="21158803">
            <a:off x="700648" y="3505343"/>
            <a:ext cx="1054455" cy="1000704"/>
          </a:xfrm>
          <a:prstGeom prst="heart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Amor-en-el-aire.jpg"/>
          <p:cNvPicPr>
            <a:picLocks noChangeAspect="1"/>
          </p:cNvPicPr>
          <p:nvPr/>
        </p:nvPicPr>
        <p:blipFill>
          <a:blip r:embed="rId3" cstate="print">
            <a:lum bright="-10000" contrast="30000"/>
          </a:blip>
          <a:stretch>
            <a:fillRect/>
          </a:stretch>
        </p:blipFill>
        <p:spPr>
          <a:xfrm>
            <a:off x="-632495" y="7553351"/>
            <a:ext cx="60959" cy="45719"/>
          </a:xfrm>
          <a:prstGeom prst="rect">
            <a:avLst/>
          </a:prstGeom>
          <a:ln>
            <a:noFill/>
          </a:ln>
        </p:spPr>
      </p:pic>
      <p:sp>
        <p:nvSpPr>
          <p:cNvPr id="8" name="7 Corazón"/>
          <p:cNvSpPr/>
          <p:nvPr/>
        </p:nvSpPr>
        <p:spPr>
          <a:xfrm rot="21158803">
            <a:off x="362188" y="4628148"/>
            <a:ext cx="583090" cy="517954"/>
          </a:xfrm>
          <a:prstGeom prst="heart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 rot="21158803">
            <a:off x="1102286" y="5178696"/>
            <a:ext cx="583090" cy="517954"/>
          </a:xfrm>
          <a:prstGeom prst="heart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 rot="21158803">
            <a:off x="1388038" y="4607192"/>
            <a:ext cx="583090" cy="517954"/>
          </a:xfrm>
          <a:prstGeom prst="heart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 rot="21158803">
            <a:off x="387907" y="5393010"/>
            <a:ext cx="583090" cy="517954"/>
          </a:xfrm>
          <a:prstGeom prst="heart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 rot="21158803">
            <a:off x="30748" y="3892812"/>
            <a:ext cx="583090" cy="517954"/>
          </a:xfrm>
          <a:prstGeom prst="heart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razón"/>
          <p:cNvSpPr/>
          <p:nvPr/>
        </p:nvSpPr>
        <p:spPr>
          <a:xfrm rot="20303735">
            <a:off x="837640" y="2539071"/>
            <a:ext cx="840199" cy="830023"/>
          </a:xfrm>
          <a:prstGeom prst="heart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Corazón"/>
          <p:cNvSpPr/>
          <p:nvPr/>
        </p:nvSpPr>
        <p:spPr>
          <a:xfrm rot="20303735">
            <a:off x="1751375" y="2159164"/>
            <a:ext cx="564508" cy="467969"/>
          </a:xfrm>
          <a:prstGeom prst="heart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razón"/>
          <p:cNvSpPr/>
          <p:nvPr/>
        </p:nvSpPr>
        <p:spPr>
          <a:xfrm rot="20303735">
            <a:off x="494919" y="2159165"/>
            <a:ext cx="564508" cy="467969"/>
          </a:xfrm>
          <a:prstGeom prst="heart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razón"/>
          <p:cNvSpPr/>
          <p:nvPr/>
        </p:nvSpPr>
        <p:spPr>
          <a:xfrm rot="21158803">
            <a:off x="1030847" y="5893076"/>
            <a:ext cx="583090" cy="517954"/>
          </a:xfrm>
          <a:prstGeom prst="heart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8001024" y="5943600"/>
            <a:ext cx="914400" cy="9144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17 Imagen" descr="125134vknc8uaeeh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444700">
            <a:off x="4660537" y="-197239"/>
            <a:ext cx="4557869" cy="4557869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19" name="18 CuadroTexto"/>
          <p:cNvSpPr txBox="1"/>
          <p:nvPr/>
        </p:nvSpPr>
        <p:spPr>
          <a:xfrm>
            <a:off x="1928794" y="2357430"/>
            <a:ext cx="542928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verdadero amor se escribe con "P", porque para olvidar un mal recuerdo</a:t>
            </a:r>
          </a:p>
          <a:p>
            <a:r>
              <a:rPr lang="es-ES" sz="3600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debe de existir </a:t>
            </a:r>
            <a:r>
              <a:rPr lang="es-ES" sz="3600" b="1" dirty="0" smtClean="0">
                <a:ln>
                  <a:solidFill>
                    <a:schemeClr val="tx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“Perdón”</a:t>
            </a:r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600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antes que el odio entre a aquellos que se aman</a:t>
            </a:r>
            <a:r>
              <a:rPr lang="es-ES" sz="3600" i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br>
              <a:rPr lang="es-ES" sz="3600" i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3600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9" grpId="0"/>
      <p:bldP spid="19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33" y="16933"/>
            <a:ext cx="9127067" cy="684106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3867" y="0"/>
            <a:ext cx="9110133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imer-am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Primer-amor.jpg"/>
          <p:cNvPicPr>
            <a:picLocks noChangeAspect="1"/>
          </p:cNvPicPr>
          <p:nvPr/>
        </p:nvPicPr>
        <p:blipFill>
          <a:blip r:embed="rId2"/>
          <a:srcRect l="30364" t="21736" r="16823" b="8889"/>
          <a:stretch>
            <a:fillRect/>
          </a:stretch>
        </p:blipFill>
        <p:spPr>
          <a:xfrm>
            <a:off x="2143108" y="1071546"/>
            <a:ext cx="5862748" cy="505777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714348" y="4286256"/>
            <a:ext cx="7735194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 se escribe con "P"... porque para obtener </a:t>
            </a:r>
          </a:p>
          <a:p>
            <a:pPr algn="ctr"/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que deseas, debes de </a:t>
            </a:r>
            <a:r>
              <a:rPr lang="es-ES" sz="3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 Perseverar “</a:t>
            </a:r>
          </a:p>
          <a:p>
            <a:pPr algn="ctr"/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hasta alcanzar lo que te has propuesto.</a:t>
            </a:r>
            <a:r>
              <a:rPr lang="es-ES" i="1" dirty="0" smtClean="0"/>
              <a:t/>
            </a:r>
            <a:br>
              <a:rPr lang="es-ES" i="1" dirty="0" smtClean="0"/>
            </a:br>
            <a:endParaRPr lang="es-ES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loraromantique-14714551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5000629" y="714356"/>
            <a:ext cx="371477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sincero amor se escribe con "P"... porque </a:t>
            </a: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Paciencia, el Perdón y la Perseverancia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 ingredientes necesarios para que un amor perdure.</a:t>
            </a:r>
            <a:r>
              <a:rPr lang="es-ES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exs26x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857224" y="642918"/>
            <a:ext cx="307183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Porque amor es también.... una </a:t>
            </a:r>
            <a:r>
              <a:rPr lang="es-ES" sz="3200" b="1" dirty="0" smtClean="0">
                <a:solidFill>
                  <a:schemeClr val="tx2">
                    <a:lumMod val="75000"/>
                  </a:schemeClr>
                </a:solidFill>
              </a:rPr>
              <a:t>“Palabra “ </a:t>
            </a:r>
            <a:r>
              <a:rPr lang="es-ES" sz="3200" b="1" dirty="0" smtClean="0"/>
              <a:t>dicha a tiempo...</a:t>
            </a:r>
            <a:endParaRPr lang="es-ES" sz="3200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33" y="16933"/>
            <a:ext cx="9127067" cy="684106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3867" y="0"/>
            <a:ext cx="9110133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ristalino Amor_1024.jpg"/>
          <p:cNvPicPr>
            <a:picLocks noChangeAspect="1"/>
          </p:cNvPicPr>
          <p:nvPr/>
        </p:nvPicPr>
        <p:blipFill>
          <a:blip r:embed="rId2">
            <a:lum bright="-10000"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ristalino Amor_1024.jpg"/>
          <p:cNvPicPr>
            <a:picLocks noChangeAspect="1"/>
          </p:cNvPicPr>
          <p:nvPr/>
        </p:nvPicPr>
        <p:blipFill>
          <a:blip r:embed="rId2"/>
          <a:srcRect l="7921" t="27801" r="34824" b="2222"/>
          <a:stretch>
            <a:fillRect/>
          </a:stretch>
        </p:blipFill>
        <p:spPr>
          <a:xfrm>
            <a:off x="500034" y="1428750"/>
            <a:ext cx="5753961" cy="5429250"/>
          </a:xfrm>
          <a:prstGeom prst="heart">
            <a:avLst/>
          </a:prstGeom>
          <a:ln>
            <a:solidFill>
              <a:schemeClr val="tx1"/>
            </a:solidFill>
          </a:ln>
          <a:effectLst>
            <a:softEdge rad="127000"/>
          </a:effectLst>
        </p:spPr>
      </p:pic>
      <p:pic>
        <p:nvPicPr>
          <p:cNvPr id="6" name="5 Imagen" descr="p (2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3571876"/>
            <a:ext cx="1402989" cy="1490676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072066" y="857232"/>
            <a:ext cx="36490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/>
              <a:t>Es el </a:t>
            </a:r>
            <a:r>
              <a:rPr lang="es-ES" sz="3600" dirty="0" smtClean="0">
                <a:solidFill>
                  <a:schemeClr val="tx2">
                    <a:lumMod val="75000"/>
                  </a:schemeClr>
                </a:solidFill>
              </a:rPr>
              <a:t>“ Permitirse “</a:t>
            </a:r>
          </a:p>
          <a:p>
            <a:r>
              <a:rPr lang="es-ES" sz="3600" dirty="0" smtClean="0"/>
              <a:t> volver a confiar...</a:t>
            </a:r>
            <a:endParaRPr lang="es-ES" sz="3600" dirty="0"/>
          </a:p>
        </p:txBody>
      </p:sp>
      <p:pic>
        <p:nvPicPr>
          <p:cNvPr id="8" name="7 Imagen" descr="0_70e75_3c9cbb53_L-jp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3306" y="1942232"/>
            <a:ext cx="5213693" cy="4915768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33" y="16933"/>
            <a:ext cx="9127067" cy="684106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3867" y="0"/>
            <a:ext cx="9110133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d_article2813553_1.jpg"/>
          <p:cNvPicPr>
            <a:picLocks noChangeAspect="1"/>
          </p:cNvPicPr>
          <p:nvPr/>
        </p:nvPicPr>
        <p:blipFill>
          <a:blip r:embed="rId2">
            <a:lum contrast="20000"/>
          </a:blip>
          <a:srcRect l="4375" t="2917" r="3906" b="6250"/>
          <a:stretch>
            <a:fillRect/>
          </a:stretch>
        </p:blipFill>
        <p:spPr>
          <a:xfrm>
            <a:off x="42863" y="0"/>
            <a:ext cx="9101137" cy="690899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2071670" y="4929198"/>
            <a:ext cx="542764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</a:t>
            </a:r>
            <a:r>
              <a:rPr lang="es-ES" sz="36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“Permanecer “ </a:t>
            </a: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silencio </a:t>
            </a:r>
          </a:p>
          <a:p>
            <a:pPr algn="ctr"/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escuchando al otro...</a:t>
            </a:r>
            <a:endParaRPr lang="es-E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6 Imagen" descr="0_49991_7c4593da_L-jp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9146" y="0"/>
            <a:ext cx="6634854" cy="5208361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33" y="16933"/>
            <a:ext cx="9127067" cy="684106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3867" y="0"/>
            <a:ext cx="9110133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-de-amor-17.jpg"/>
          <p:cNvPicPr>
            <a:picLocks noChangeAspect="1"/>
          </p:cNvPicPr>
          <p:nvPr/>
        </p:nvPicPr>
        <p:blipFill>
          <a:blip r:embed="rId2">
            <a:lum bright="-20000"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428596" y="5429264"/>
            <a:ext cx="838344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esa 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“Pasión” </a:t>
            </a:r>
            <a:r>
              <a:rPr lang="es-ES" sz="32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nos llena de estrellitas </a:t>
            </a:r>
          </a:p>
          <a:p>
            <a:r>
              <a:rPr lang="es-ES" sz="32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ojos al pronunciar el nombre del que amamos...</a:t>
            </a:r>
            <a:endParaRPr lang="es-ES" sz="3200" dirty="0">
              <a:solidFill>
                <a:schemeClr val="tx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6 Imagen" descr="0_74746_eaf78b23_L-jp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1" y="-689682"/>
            <a:ext cx="5643602" cy="7293285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33" y="16933"/>
            <a:ext cx="9127067" cy="684106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3867" y="0"/>
            <a:ext cx="9110133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ema nuestra deuda JJ.jpg"/>
          <p:cNvPicPr>
            <a:picLocks noChangeAspect="1"/>
          </p:cNvPicPr>
          <p:nvPr/>
        </p:nvPicPr>
        <p:blipFill>
          <a:blip r:embed="rId2">
            <a:lum bright="-20000"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14282" y="4643446"/>
            <a:ext cx="671517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amor se escribe con "P"... Porque son todas esas </a:t>
            </a:r>
            <a:r>
              <a:rPr lang="es-ES" sz="32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“Pequeñas “ 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cosas las que nos unen al ser amado día tras día.</a:t>
            </a:r>
          </a:p>
          <a:p>
            <a:r>
              <a:rPr lang="es-ES" sz="3200" cap="all" dirty="0" smtClean="0"/>
              <a:t/>
            </a:r>
            <a:br>
              <a:rPr lang="es-ES" sz="3200" cap="all" dirty="0" smtClean="0"/>
            </a:br>
            <a:endParaRPr lang="es-ES" sz="3200" dirty="0"/>
          </a:p>
        </p:txBody>
      </p:sp>
      <p:pic>
        <p:nvPicPr>
          <p:cNvPr id="7" name="6 Imagen" descr="2e58d69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-214338"/>
            <a:ext cx="7072330" cy="5297107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mo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915150"/>
          </a:xfrm>
        </p:spPr>
      </p:pic>
      <p:pic>
        <p:nvPicPr>
          <p:cNvPr id="5" name="3 Marcador de contenido" descr="amor.jpg"/>
          <p:cNvPicPr>
            <a:picLocks noChangeAspect="1"/>
          </p:cNvPicPr>
          <p:nvPr/>
        </p:nvPicPr>
        <p:blipFill>
          <a:blip r:embed="rId2"/>
          <a:srcRect r="44491" b="3030"/>
          <a:stretch>
            <a:fillRect/>
          </a:stretch>
        </p:blipFill>
        <p:spPr>
          <a:xfrm>
            <a:off x="0" y="0"/>
            <a:ext cx="5357818" cy="6705600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  <a:softEdge rad="635000"/>
          </a:effectLst>
        </p:spPr>
      </p:pic>
      <p:pic>
        <p:nvPicPr>
          <p:cNvPr id="6" name="3 Marcador de contenido" descr="amor.jpg"/>
          <p:cNvPicPr>
            <a:picLocks noChangeAspect="1"/>
          </p:cNvPicPr>
          <p:nvPr/>
        </p:nvPicPr>
        <p:blipFill>
          <a:blip r:embed="rId2"/>
          <a:srcRect l="58490" t="16391" b="37121"/>
          <a:stretch>
            <a:fillRect/>
          </a:stretch>
        </p:blipFill>
        <p:spPr>
          <a:xfrm>
            <a:off x="5286380" y="642918"/>
            <a:ext cx="4470498" cy="3786214"/>
          </a:xfrm>
          <a:prstGeom prst="rect">
            <a:avLst/>
          </a:prstGeom>
          <a:effectLst>
            <a:reflection blurRad="6350" stA="50000" endA="300" endPos="90000" dir="5400000" sy="-100000" algn="bl" rotWithShape="0"/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>
            <a:off x="3000364" y="6072206"/>
            <a:ext cx="31486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Francisco del Olmo – Jazmín</a:t>
            </a:r>
            <a:endParaRPr lang="es-ES" sz="20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8286776" y="6429396"/>
            <a:ext cx="4860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2013</a:t>
            </a:r>
            <a:endParaRPr lang="es-ES" sz="12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pic>
        <p:nvPicPr>
          <p:cNvPr id="9" name="8 Imagen" descr="0_70c4d_f13b6648_L-jp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992" y="0"/>
            <a:ext cx="3571899" cy="5835417"/>
          </a:xfrm>
          <a:prstGeom prst="rect">
            <a:avLst/>
          </a:prstGeom>
        </p:spPr>
      </p:pic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MOR SE ESCRIBE CON-P-">
  <a:themeElements>
    <a:clrScheme name="Mirador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AMOR SE ESCRIBE CON-P-</Template>
  <TotalTime>0</TotalTime>
  <Words>255</Words>
  <Application>Microsoft Office PowerPoint</Application>
  <PresentationFormat>Presentación en pantalla (4:3)</PresentationFormat>
  <Paragraphs>45</Paragraphs>
  <Slides>12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AMOR SE ESCRIBE CON-P-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2013-01-23T16:38:06Z</dcterms:created>
  <dcterms:modified xsi:type="dcterms:W3CDTF">2013-01-23T16:59:39Z</dcterms:modified>
</cp:coreProperties>
</file>