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cwu7Ujyr8KhQ+5v66Ondw==" hashData="EHuegSQ81kihO+PBKbFLr4JJOAI="/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B97B3D"/>
    <a:srgbClr val="CF9F6F"/>
    <a:srgbClr val="FFD88B"/>
    <a:srgbClr val="3366FF"/>
    <a:srgbClr val="6699FF"/>
    <a:srgbClr val="99CCFF"/>
    <a:srgbClr val="948CFE"/>
    <a:srgbClr val="B7B7FF"/>
    <a:srgbClr val="CCCCFF"/>
    <a:srgbClr val="9966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2" y="-15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7692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689140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8086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607610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277399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24577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217163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91770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19492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62475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5868-502B-4400-83F7-F974B7103CCD}" type="datetimeFigureOut">
              <a:rPr lang="es-ES" smtClean="0"/>
              <a:pPr/>
              <a:t>14/01/2018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203F3-8D6B-49A1-93B4-18ECBCCD297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35673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Editar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rench Script MT" panose="03020402040607040605" pitchFamily="66" charset="0"/>
              </a:defRPr>
            </a:lvl1pPr>
          </a:lstStyle>
          <a:p>
            <a:fld id="{0B8F5868-502B-4400-83F7-F974B7103CCD}" type="datetimeFigureOut">
              <a:rPr lang="es-ES" smtClean="0"/>
              <a:pPr/>
              <a:t>14/01/2018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rench Script MT" panose="03020402040607040605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rench Script MT" panose="03020402040607040605" pitchFamily="66" charset="0"/>
              </a:defRPr>
            </a:lvl1pPr>
          </a:lstStyle>
          <a:p>
            <a:fld id="{B78203F3-8D6B-49A1-93B4-18ECBCCD297A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793928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French Script MT" panose="03020402040607040605" pitchFamily="66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French Script MT" panose="03020402040607040605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French Script MT" panose="03020402040607040605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rench Script MT" panose="03020402040607040605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rench Script MT" panose="03020402040607040605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6456"/>
            <a:ext cx="12111750" cy="6841544"/>
          </a:xfrm>
          <a:prstGeom prst="rect">
            <a:avLst/>
          </a:prstGeom>
        </p:spPr>
      </p:pic>
      <p:sp>
        <p:nvSpPr>
          <p:cNvPr id="137" name="136 CuadroTexto"/>
          <p:cNvSpPr txBox="1"/>
          <p:nvPr/>
        </p:nvSpPr>
        <p:spPr>
          <a:xfrm>
            <a:off x="633046" y="1078523"/>
            <a:ext cx="5040923" cy="41534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>
              <a:lnSpc>
                <a:spcPts val="11000"/>
              </a:lnSpc>
            </a:pPr>
            <a:r>
              <a:rPr lang="es-ES" sz="7200" dirty="0" smtClean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howcard Gothic" pitchFamily="82" charset="0"/>
              </a:rPr>
              <a:t> Amor</a:t>
            </a:r>
          </a:p>
          <a:p>
            <a:pPr>
              <a:lnSpc>
                <a:spcPts val="11000"/>
              </a:lnSpc>
            </a:pPr>
            <a:r>
              <a:rPr lang="es-ES" sz="7200" dirty="0" smtClean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howcard Gothic" pitchFamily="82" charset="0"/>
              </a:rPr>
              <a:t>          En</a:t>
            </a:r>
          </a:p>
          <a:p>
            <a:pPr>
              <a:lnSpc>
                <a:spcPts val="11000"/>
              </a:lnSpc>
            </a:pPr>
            <a:r>
              <a:rPr lang="es-ES" sz="7200" dirty="0" smtClean="0">
                <a:ln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howcard Gothic" pitchFamily="82" charset="0"/>
              </a:rPr>
              <a:t>     Silencio</a:t>
            </a:r>
            <a:endParaRPr lang="es-ES" sz="7200" dirty="0">
              <a:ln>
                <a:solidFill>
                  <a:srgbClr val="C00000"/>
                </a:solidFill>
              </a:ln>
              <a:blipFill>
                <a:blip r:embed="rId4"/>
                <a:stretch>
                  <a:fillRect/>
                </a:stretch>
              </a:blipFill>
              <a:latin typeface="Showcard Gothic" pitchFamily="82" charset="0"/>
            </a:endParaRPr>
          </a:p>
        </p:txBody>
      </p:sp>
      <p:grpSp>
        <p:nvGrpSpPr>
          <p:cNvPr id="126" name="30 Grupo"/>
          <p:cNvGrpSpPr/>
          <p:nvPr/>
        </p:nvGrpSpPr>
        <p:grpSpPr>
          <a:xfrm>
            <a:off x="7526215" y="914399"/>
            <a:ext cx="4665785" cy="4994031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33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4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8" name="39 Grupo"/>
          <p:cNvGrpSpPr/>
          <p:nvPr/>
        </p:nvGrpSpPr>
        <p:grpSpPr>
          <a:xfrm>
            <a:off x="7971692" y="1430215"/>
            <a:ext cx="4220308" cy="398584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29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0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7" name="33 Grupo"/>
          <p:cNvGrpSpPr/>
          <p:nvPr/>
        </p:nvGrpSpPr>
        <p:grpSpPr>
          <a:xfrm>
            <a:off x="6658708" y="398585"/>
            <a:ext cx="5533292" cy="6096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31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2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5" name="3 Grupo"/>
          <p:cNvGrpSpPr/>
          <p:nvPr/>
        </p:nvGrpSpPr>
        <p:grpSpPr>
          <a:xfrm>
            <a:off x="6096000" y="0"/>
            <a:ext cx="6096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35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6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3" name="4 Grupo"/>
          <p:cNvGrpSpPr/>
          <p:nvPr/>
        </p:nvGrpSpPr>
        <p:grpSpPr>
          <a:xfrm flipH="1">
            <a:off x="0" y="0"/>
            <a:ext cx="6096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23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4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4" name="23 Grupo"/>
          <p:cNvGrpSpPr/>
          <p:nvPr/>
        </p:nvGrpSpPr>
        <p:grpSpPr>
          <a:xfrm flipH="1">
            <a:off x="-1" y="351692"/>
            <a:ext cx="5369169" cy="611944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21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2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5" name="27 Grupo"/>
          <p:cNvGrpSpPr/>
          <p:nvPr/>
        </p:nvGrpSpPr>
        <p:grpSpPr>
          <a:xfrm flipH="1">
            <a:off x="-2" y="703385"/>
            <a:ext cx="4689232" cy="543950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1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6" name="36 Grupo"/>
          <p:cNvGrpSpPr/>
          <p:nvPr/>
        </p:nvGrpSpPr>
        <p:grpSpPr>
          <a:xfrm flipH="1">
            <a:off x="-1" y="1101969"/>
            <a:ext cx="4149969" cy="4689231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17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8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04" name="11 Grupo"/>
          <p:cNvGrpSpPr/>
          <p:nvPr/>
        </p:nvGrpSpPr>
        <p:grpSpPr>
          <a:xfrm rot="5400000">
            <a:off x="4345781" y="-988219"/>
            <a:ext cx="3500438" cy="12192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05" name="5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106" name="5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grpSp>
        <p:nvGrpSpPr>
          <p:cNvPr id="107" name="8 Grupo"/>
          <p:cNvGrpSpPr/>
          <p:nvPr/>
        </p:nvGrpSpPr>
        <p:grpSpPr>
          <a:xfrm rot="5400000" flipH="1">
            <a:off x="4381500" y="-4381500"/>
            <a:ext cx="3429000" cy="12192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08" name="5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109" name="5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</p:grpSp>
      <p:sp>
        <p:nvSpPr>
          <p:cNvPr id="100" name="76 Anillo"/>
          <p:cNvSpPr/>
          <p:nvPr/>
        </p:nvSpPr>
        <p:spPr>
          <a:xfrm>
            <a:off x="0" y="1760281"/>
            <a:ext cx="4665785" cy="3571900"/>
          </a:xfrm>
          <a:prstGeom prst="donut">
            <a:avLst>
              <a:gd name="adj" fmla="val 19462"/>
            </a:avLst>
          </a:prstGeom>
          <a:blipFill>
            <a:blip r:embed="rId4" cstate="print"/>
            <a:stretch>
              <a:fillRect/>
            </a:stretch>
          </a:blipFill>
          <a:ln cap="flat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102" name="78 Anillo"/>
          <p:cNvSpPr/>
          <p:nvPr/>
        </p:nvSpPr>
        <p:spPr>
          <a:xfrm>
            <a:off x="3751385" y="0"/>
            <a:ext cx="4712677" cy="3429000"/>
          </a:xfrm>
          <a:prstGeom prst="donut">
            <a:avLst>
              <a:gd name="adj" fmla="val 19078"/>
            </a:avLst>
          </a:prstGeom>
          <a:blipFill>
            <a:blip r:embed="rId4" cstate="print"/>
            <a:stretch>
              <a:fillRect/>
            </a:stretch>
          </a:blipFill>
          <a:ln cap="flat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103" name="79 Anillo"/>
          <p:cNvSpPr/>
          <p:nvPr/>
        </p:nvSpPr>
        <p:spPr>
          <a:xfrm>
            <a:off x="3751385" y="3429000"/>
            <a:ext cx="4712677" cy="3429000"/>
          </a:xfrm>
          <a:prstGeom prst="donut">
            <a:avLst>
              <a:gd name="adj" fmla="val 19109"/>
            </a:avLst>
          </a:prstGeom>
          <a:blipFill>
            <a:blip r:embed="rId4" cstate="print"/>
            <a:stretch>
              <a:fillRect/>
            </a:stretch>
          </a:blipFill>
          <a:ln cap="flat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101" name="77 Anillo"/>
          <p:cNvSpPr/>
          <p:nvPr/>
        </p:nvSpPr>
        <p:spPr>
          <a:xfrm>
            <a:off x="7573108" y="1643050"/>
            <a:ext cx="4618892" cy="3571900"/>
          </a:xfrm>
          <a:prstGeom prst="donut">
            <a:avLst>
              <a:gd name="adj" fmla="val 20528"/>
            </a:avLst>
          </a:prstGeom>
          <a:blipFill>
            <a:blip r:embed="rId4" cstate="print"/>
            <a:stretch>
              <a:fillRect/>
            </a:stretch>
          </a:blipFill>
          <a:ln cap="flat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72642848"/>
      </p:ext>
    </p:extLst>
  </p:cSld>
  <p:clrMapOvr>
    <a:masterClrMapping/>
  </p:clrMapOvr>
  <p:transition spd="slow" advClick="0" advTm="13000">
    <p:sndAc>
      <p:stSnd loop="1">
        <p:snd r:embed="rId2" name="AMOR EN SILENCIO INSTRUMENTAL - - MARCOS A SOL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6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6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6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6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6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6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6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6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6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6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6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6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00" grpId="0" animBg="1"/>
      <p:bldP spid="100" grpId="1" animBg="1"/>
      <p:bldP spid="102" grpId="0" animBg="1"/>
      <p:bldP spid="102" grpId="1" animBg="1"/>
      <p:bldP spid="103" grpId="0" animBg="1"/>
      <p:bldP spid="103" grpId="1" animBg="1"/>
      <p:bldP spid="101" grpId="0" animBg="1"/>
      <p:bldP spid="101" grpId="1" animBg="1"/>
      <p:bldP spid="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68218" y="2083308"/>
            <a:ext cx="6077396" cy="1687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66FF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Soñarte, </a:t>
            </a:r>
          </a:p>
          <a:p>
            <a:pPr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66FF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tenerte entre mis pensamientos</a:t>
            </a:r>
          </a:p>
          <a:p>
            <a:pPr>
              <a:lnSpc>
                <a:spcPts val="4000"/>
              </a:lnSpc>
            </a:pPr>
            <a:endParaRPr lang="es-ES" sz="4800" b="1" dirty="0" smtClean="0">
              <a:ln>
                <a:solidFill>
                  <a:srgbClr val="66FFF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95122" y="450654"/>
            <a:ext cx="4553396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66FF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Inventando un abrazo, entre tu cuerpo y el mío</a:t>
            </a:r>
            <a:endParaRPr lang="es-ES" sz="4800" b="1" dirty="0">
              <a:ln>
                <a:solidFill>
                  <a:srgbClr val="66FFF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 rot="19740374">
            <a:off x="10596283" y="5845738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err="1" smtClean="0">
                <a:latin typeface="Vivaldi" panose="03020602050506090804" pitchFamily="66" charset="0"/>
              </a:rPr>
              <a:t>Pps</a:t>
            </a:r>
            <a:r>
              <a:rPr lang="es-ES" sz="1600" dirty="0" smtClean="0">
                <a:latin typeface="Vivaldi" panose="03020602050506090804" pitchFamily="66" charset="0"/>
              </a:rPr>
              <a:t> Margarita</a:t>
            </a:r>
            <a:endParaRPr lang="es-ES" sz="1600" dirty="0">
              <a:latin typeface="Vivaldi" panose="03020602050506090804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19518475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47" y="24665"/>
            <a:ext cx="12172705" cy="680866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576806" y="726559"/>
            <a:ext cx="8108182" cy="661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66CCFF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Navegando en mi alma, aquí dentro te siento</a:t>
            </a:r>
            <a:endParaRPr lang="es-ES" sz="4800" b="1" dirty="0">
              <a:ln>
                <a:solidFill>
                  <a:srgbClr val="66CCFF"/>
                </a:solidFill>
              </a:ln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75128" y="5660278"/>
            <a:ext cx="7026282" cy="661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Y amarte en silencio es todo un desafío</a:t>
            </a:r>
            <a:endParaRPr lang="es-E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87100747"/>
      </p:ext>
    </p:ext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75229" y="664529"/>
            <a:ext cx="5346277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0070C0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Tu amor ha llenado mi alma, y mi pecho vacío</a:t>
            </a:r>
            <a:endParaRPr lang="es-ES" sz="4800" b="1" dirty="0">
              <a:ln>
                <a:solidFill>
                  <a:srgbClr val="0070C0"/>
                </a:solidFill>
              </a:ln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979968" y="4341198"/>
            <a:ext cx="4333490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Que moría lentamente, lentamente y con frio</a:t>
            </a:r>
            <a:endParaRPr lang="es-ES" sz="480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64028898"/>
      </p:ext>
    </p:extLst>
  </p:cSld>
  <p:clrMapOvr>
    <a:masterClrMapping/>
  </p:clrMapOvr>
  <p:transition spd="slow" advClick="0" advTm="178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755341" y="4374777"/>
            <a:ext cx="4410635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2C006C"/>
                  </a:solidFill>
                </a:ln>
                <a:solidFill>
                  <a:srgbClr val="CC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Abrigaste mi alma, cuando </a:t>
            </a:r>
            <a:r>
              <a:rPr lang="es-ES" sz="4800" b="1" dirty="0" err="1" smtClean="0">
                <a:ln>
                  <a:solidFill>
                    <a:srgbClr val="2C006C"/>
                  </a:solidFill>
                </a:ln>
                <a:solidFill>
                  <a:srgbClr val="CC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eramos</a:t>
            </a:r>
            <a:r>
              <a:rPr lang="es-ES" sz="4800" b="1" dirty="0" smtClean="0">
                <a:ln>
                  <a:solidFill>
                    <a:srgbClr val="2C006C"/>
                  </a:solidFill>
                </a:ln>
                <a:solidFill>
                  <a:srgbClr val="CC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niños</a:t>
            </a:r>
            <a:endParaRPr lang="es-ES" sz="4800" b="1" dirty="0">
              <a:ln>
                <a:solidFill>
                  <a:srgbClr val="2C006C"/>
                </a:solidFill>
              </a:ln>
              <a:solidFill>
                <a:srgbClr val="CC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76"/>
            <a:ext cx="12106656" cy="682142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703623" y="613779"/>
            <a:ext cx="4462353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4F00C4"/>
                  </a:solidFill>
                </a:ln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Y ese amor del silencio, hoy es tuyo y es mío</a:t>
            </a:r>
            <a:endParaRPr lang="es-ES" sz="4800" b="1" dirty="0">
              <a:ln>
                <a:solidFill>
                  <a:srgbClr val="4F00C4"/>
                </a:solidFill>
              </a:ln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86622636"/>
      </p:ext>
    </p:ext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84581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243495" y="3808265"/>
            <a:ext cx="5067657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Te cruzaste en una mirada, de manera casual</a:t>
            </a:r>
            <a:endParaRPr lang="es-ES" sz="48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429141" y="3664829"/>
            <a:ext cx="4521296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BE640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Te clavaste en mi pecho, como un gran puñal</a:t>
            </a:r>
            <a:endParaRPr lang="es-ES" sz="4800" b="1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rgbClr val="BE640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40477"/>
      </p:ext>
    </p:extLst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Amor en Silencio\Imágenes\11 - 127d91be-280f-48f3-b291-193b0c3d9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79294" y="3428999"/>
            <a:ext cx="4512958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Te fundiste en mi piel, me llenaste de amor</a:t>
            </a:r>
            <a:endParaRPr lang="es-ES" sz="4800" b="1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050260" y="554923"/>
            <a:ext cx="4962445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FFFF66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Y ese amor fue creciendo con la luz del albor</a:t>
            </a:r>
            <a:endParaRPr lang="es-ES" sz="4800" b="1" dirty="0">
              <a:ln>
                <a:solidFill>
                  <a:srgbClr val="FFFF66"/>
                </a:solidFill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57643347"/>
      </p:ext>
    </p:ext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5" y="0"/>
            <a:ext cx="12162329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235029" y="1989951"/>
            <a:ext cx="4367041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502800"/>
                  </a:solidFill>
                </a:ln>
                <a:solidFill>
                  <a:srgbClr val="BE640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Te adueñaste de mi piel, como el día del sol</a:t>
            </a:r>
            <a:endParaRPr lang="es-ES" sz="4800" b="1" dirty="0">
              <a:ln>
                <a:solidFill>
                  <a:srgbClr val="502800"/>
                </a:solidFill>
              </a:ln>
              <a:solidFill>
                <a:srgbClr val="BE640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-1" y="2879016"/>
            <a:ext cx="429175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Me llenaste de amor, perdiendo el control</a:t>
            </a:r>
            <a:endParaRPr lang="es-E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192936151"/>
      </p:ext>
    </p:extLst>
  </p:cSld>
  <p:clrMapOvr>
    <a:masterClrMapping/>
  </p:clrMapOvr>
  <p:transition spd="slow" advClick="0" advTm="177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PPS DE CREACION PROPIA - EXCLUSIVOS\- Amor en Silencio\Imágenes\15 - 488_nebo_zemlya_luna_1920x108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127632" y="4062768"/>
            <a:ext cx="464233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Me enseñaste a amarte, sin razón y sin medida</a:t>
            </a:r>
            <a:endParaRPr lang="es-ES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37988" y="1285722"/>
            <a:ext cx="5084271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CCECFF"/>
                  </a:solidFill>
                </a:ln>
                <a:solidFill>
                  <a:srgbClr val="99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Y hoy no puedo apartarte, ni alejarte de mi vida</a:t>
            </a:r>
            <a:endParaRPr lang="es-ES" sz="4800" b="1" dirty="0">
              <a:ln>
                <a:solidFill>
                  <a:srgbClr val="CCECFF"/>
                </a:solidFill>
              </a:ln>
              <a:solidFill>
                <a:srgbClr val="99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14588192"/>
      </p:ext>
    </p:extLst>
  </p:cSld>
  <p:clrMapOvr>
    <a:masterClrMapping/>
  </p:clrMapOvr>
  <p:transition spd="slow" advClick="0" advTm="189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" y="1576"/>
            <a:ext cx="12187825" cy="685484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598023" y="1691358"/>
            <a:ext cx="480508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5028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Soñarte anhelo, </a:t>
            </a:r>
          </a:p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rgbClr val="5028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en cada noche de extravío</a:t>
            </a:r>
            <a:endParaRPr lang="es-ES" sz="4800" b="1" dirty="0">
              <a:ln>
                <a:solidFill>
                  <a:srgbClr val="5028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2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04565" y="698358"/>
            <a:ext cx="519953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Y en mis sueños, </a:t>
            </a:r>
          </a:p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cuando tú no estás conmigo</a:t>
            </a:r>
            <a:endParaRPr lang="es-ES" sz="48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114169497"/>
      </p:ext>
    </p:extLst>
  </p:cSld>
  <p:clrMapOvr>
    <a:masterClrMapping/>
  </p:clrMapOvr>
  <p:transition spd="slow" advClick="0" advTm="188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09601" y="978689"/>
            <a:ext cx="510988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Tu amor, tus besos, </a:t>
            </a:r>
          </a:p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tus brazos, tu cuerpo ansío</a:t>
            </a:r>
            <a:endParaRPr lang="es-ES" sz="4800" b="1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1"/>
            <a:ext cx="12144375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7705" y="5503440"/>
            <a:ext cx="4718037" cy="1174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Que amarte en silencio, para mí es un castigo…</a:t>
            </a:r>
            <a:endParaRPr lang="es-ES" sz="4800" b="1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69205822"/>
      </p:ext>
    </p:ext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771994" y="1264511"/>
            <a:ext cx="2262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Enero 2018</a:t>
            </a:r>
            <a:endParaRPr lang="es-ES" sz="4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805303" y="2254596"/>
            <a:ext cx="509626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Música : Amor en Silencio</a:t>
            </a:r>
          </a:p>
          <a:p>
            <a:pPr>
              <a:lnSpc>
                <a:spcPts val="4000"/>
              </a:lnSpc>
            </a:pPr>
            <a:r>
              <a:rPr lang="es-ES" sz="4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     Marco Antonio </a:t>
            </a:r>
            <a:r>
              <a:rPr lang="es-ES" sz="48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Solis</a:t>
            </a:r>
            <a:endParaRPr lang="es-ES" sz="4800" b="1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pPr>
              <a:lnSpc>
                <a:spcPts val="4000"/>
              </a:lnSpc>
            </a:pPr>
            <a:r>
              <a:rPr lang="es-ES" sz="4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        Instrumental</a:t>
            </a:r>
            <a:endParaRPr lang="es-ES" sz="4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396992" y="4438735"/>
            <a:ext cx="3087577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Autor : Roberto</a:t>
            </a:r>
          </a:p>
        </p:txBody>
      </p:sp>
      <p:grpSp>
        <p:nvGrpSpPr>
          <p:cNvPr id="15" name="14 Grupo"/>
          <p:cNvGrpSpPr/>
          <p:nvPr/>
        </p:nvGrpSpPr>
        <p:grpSpPr>
          <a:xfrm>
            <a:off x="7197969" y="3516922"/>
            <a:ext cx="1523999" cy="2226003"/>
            <a:chOff x="7385538" y="3834988"/>
            <a:chExt cx="1523999" cy="1931385"/>
          </a:xfrm>
        </p:grpSpPr>
        <p:sp>
          <p:nvSpPr>
            <p:cNvPr id="11" name="10 CuadroTexto"/>
            <p:cNvSpPr txBox="1"/>
            <p:nvPr/>
          </p:nvSpPr>
          <p:spPr>
            <a:xfrm>
              <a:off x="7385538" y="5181598"/>
              <a:ext cx="15215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3200" b="1" dirty="0" smtClean="0"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ench Script MT" pitchFamily="66" charset="0"/>
                </a:rPr>
                <a:t>Margarita</a:t>
              </a:r>
              <a:endParaRPr lang="es-ES" sz="32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endParaRPr>
            </a:p>
          </p:txBody>
        </p:sp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432429" y="3834988"/>
              <a:ext cx="1477108" cy="1507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5 Rectángulo"/>
          <p:cNvSpPr/>
          <p:nvPr/>
        </p:nvSpPr>
        <p:spPr>
          <a:xfrm>
            <a:off x="0" y="-1"/>
            <a:ext cx="6119446" cy="34934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072554" y="-1"/>
            <a:ext cx="6119446" cy="34934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434862"/>
            <a:ext cx="6119446" cy="34231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072554" y="3434862"/>
            <a:ext cx="6119446" cy="34231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032847536"/>
      </p:ext>
    </p:extLst>
  </p:cSld>
  <p:clrMapOvr>
    <a:masterClrMapping/>
  </p:clrMapOvr>
  <p:transition spd="slow" advClick="0" advTm="188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 animBg="1"/>
      <p:bldP spid="7" grpId="0" animBg="1"/>
      <p:bldP spid="8" grpId="0" animBg="1"/>
      <p:bldP spid="10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2192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5486401" y="838200"/>
            <a:ext cx="6434667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1424</TotalTime>
  <Words>246</Words>
  <Application>Microsoft Office PowerPoint</Application>
  <PresentationFormat>Personalizado</PresentationFormat>
  <Paragraphs>37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 Moreno Barbero</dc:creator>
  <cp:lastModifiedBy>Margarita</cp:lastModifiedBy>
  <cp:revision>77</cp:revision>
  <dcterms:created xsi:type="dcterms:W3CDTF">2017-10-01T20:54:18Z</dcterms:created>
  <dcterms:modified xsi:type="dcterms:W3CDTF">2018-01-14T01:01:20Z</dcterms:modified>
</cp:coreProperties>
</file>