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Baskerville Old Face" pitchFamily="18" charset="0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Kristen ITC" pitchFamily="66" charset="0"/>
      <p:regular r:id="rId1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fNS35AAHYUmKKVD2EUsg==" hashData="5JFLP7hRhBhkaZ4eWWH+YTiFg9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441C"/>
    <a:srgbClr val="0033CC"/>
    <a:srgbClr val="FF3399"/>
    <a:srgbClr val="FFCCCC"/>
    <a:srgbClr val="FFC285"/>
    <a:srgbClr val="EEC100"/>
    <a:srgbClr val="FFA347"/>
    <a:srgbClr val="ABABFF"/>
    <a:srgbClr val="996633"/>
    <a:srgbClr val="E0AD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4699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083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1998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4816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8792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5295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7357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5272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8962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502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6427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E815E-3F05-4E66-AE3C-91D3094BFC40}" type="datetimeFigureOut">
              <a:rPr lang="es-ES" smtClean="0"/>
              <a:t>25/08/2022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92161-80D7-4E6E-8575-15BD358BF9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2184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5.wdp"/><Relationship Id="rId7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8.wdp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4.png"/><Relationship Id="rId4" Type="http://schemas.microsoft.com/office/2007/relationships/hdphoto" Target="../media/hdphoto9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microsoft.com/office/2007/relationships/hdphoto" Target="../media/hdphoto10.wdp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11.wdp"/><Relationship Id="rId4" Type="http://schemas.openxmlformats.org/officeDocument/2006/relationships/image" Target="../media/image26.jpe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C000"/>
            </a:gs>
            <a:gs pos="38332">
              <a:srgbClr val="B9961C"/>
            </a:gs>
            <a:gs pos="13000">
              <a:srgbClr val="000082"/>
            </a:gs>
            <a:gs pos="69000">
              <a:schemeClr val="tx2">
                <a:lumMod val="75000"/>
              </a:schemeClr>
            </a:gs>
            <a:gs pos="82000">
              <a:srgbClr val="000082"/>
            </a:gs>
            <a:gs pos="53000">
              <a:srgbClr val="0047FF"/>
            </a:gs>
            <a:gs pos="98000">
              <a:srgbClr val="000082"/>
            </a:gs>
            <a:gs pos="62000">
              <a:srgbClr val="0047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0834"/>
            <a:ext cx="6696744" cy="4329148"/>
          </a:xfrm>
          <a:prstGeom prst="rect">
            <a:avLst/>
          </a:prstGeom>
          <a:ln w="38100">
            <a:solidFill>
              <a:srgbClr val="FFFF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8" y="1141617"/>
            <a:ext cx="2692694" cy="400188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01964">
            <a:off x="7185911" y="2013029"/>
            <a:ext cx="1828959" cy="32616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9498">
            <a:off x="5953431" y="2053536"/>
            <a:ext cx="2399700" cy="3262312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55526"/>
            <a:ext cx="5184576" cy="1661693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837" y="1784087"/>
            <a:ext cx="2127328" cy="56688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318659"/>
            <a:ext cx="2135119" cy="39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09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  <p:sndAc>
          <p:stSnd>
            <p:snd r:embed="rId2" name="Michael Ortega - La Luna De Tu Amor 1.wav"/>
          </p:stSnd>
        </p:sndAc>
      </p:transition>
    </mc:Choice>
    <mc:Fallback xmlns="">
      <p:transition spd="slow" advClick="0" advTm="12000">
        <p:fade/>
        <p:sndAc>
          <p:stSnd>
            <p:snd r:embed="rId14" name="Michael Ortega - La Luna De Tu A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44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156"/>
          <a:stretch/>
        </p:blipFill>
        <p:spPr>
          <a:xfrm>
            <a:off x="1057960" y="100397"/>
            <a:ext cx="7488832" cy="4222625"/>
          </a:xfrm>
          <a:prstGeom prst="rect">
            <a:avLst/>
          </a:prstGeom>
          <a:ln w="19050">
            <a:solidFill>
              <a:srgbClr val="FFFF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85" y="555526"/>
            <a:ext cx="6228691" cy="3210257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7" y="2130815"/>
            <a:ext cx="3816424" cy="340269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7292610" y="2392728"/>
            <a:ext cx="1851390" cy="274237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2532875" y="4323022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Amo la soledad, porque en ella estás tú;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veo titilar las estrellas y me dicen que es verdad.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80" y="3832160"/>
            <a:ext cx="1015873" cy="596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37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3000">
        <p14:reveal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00"/>
                            </p:stCondLst>
                            <p:childTnLst>
                              <p:par>
                                <p:cTn id="12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61" y="123478"/>
            <a:ext cx="7308304" cy="3974125"/>
          </a:xfrm>
          <a:prstGeom prst="rect">
            <a:avLst/>
          </a:prstGeom>
          <a:ln w="19050">
            <a:solidFill>
              <a:srgbClr val="00B05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675056" y="4102771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</a:t>
            </a:r>
            <a:r>
              <a:rPr lang="es-E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 veo,</a:t>
            </a:r>
          </a:p>
          <a:p>
            <a:r>
              <a:rPr lang="es-E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en la inmensidad del mar bravío, me sonríes tú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61" y="123478"/>
            <a:ext cx="7308304" cy="3974124"/>
          </a:xfrm>
          <a:prstGeom prst="rect">
            <a:avLst/>
          </a:prstGeom>
          <a:ln w="38100">
            <a:solidFill>
              <a:srgbClr val="37441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186"/>
            <a:ext cx="3350113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23479"/>
            <a:ext cx="2811969" cy="49137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176" y="3564580"/>
            <a:ext cx="915230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395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9000">
        <p14:reveal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3477"/>
            <a:ext cx="7632848" cy="3761596"/>
          </a:xfrm>
          <a:prstGeom prst="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3477"/>
            <a:ext cx="7632848" cy="3761595"/>
          </a:xfrm>
          <a:prstGeom prst="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" y="-164554"/>
            <a:ext cx="3837635" cy="528667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3845234" y="3885072"/>
            <a:ext cx="34630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Que suave tu sonrisa siempre fue,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la delicadeza del cerrar de tus ojos,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derrochando amor en tu mirada,</a:t>
            </a:r>
          </a:p>
          <a:p>
            <a:r>
              <a:rPr lang="es-ES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eso que sentía mi ser y me inquietaba.</a:t>
            </a:r>
            <a:endParaRPr lang="es-ES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609" y="4584773"/>
            <a:ext cx="914400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784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3000">
        <p:split orient="vert" dir="in"/>
      </p:transition>
    </mc:Choice>
    <mc:Fallback xmlns="">
      <p:transition spd="slow" advClick="0" advTm="23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7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3478"/>
            <a:ext cx="7416824" cy="4104456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3347864" y="4227934"/>
            <a:ext cx="24524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Por eso amo la soledad,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todo me recuerda a ti,</a:t>
            </a: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268" y="33423"/>
            <a:ext cx="2394012" cy="4948014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78840">
            <a:off x="6833332" y="2306242"/>
            <a:ext cx="2551932" cy="29647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38" y="4310734"/>
            <a:ext cx="914400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20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5000">
        <p14:reveal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1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2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3478"/>
            <a:ext cx="7344816" cy="3816424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3478"/>
            <a:ext cx="7344815" cy="3816424"/>
          </a:xfrm>
          <a:prstGeom prst="rect">
            <a:avLst/>
          </a:prstGeom>
          <a:ln w="28575">
            <a:solidFill>
              <a:srgbClr val="FF3399"/>
            </a:solidFill>
          </a:ln>
        </p:spPr>
      </p:pic>
      <p:sp>
        <p:nvSpPr>
          <p:cNvPr id="2" name="1 CuadroTexto"/>
          <p:cNvSpPr txBox="1"/>
          <p:nvPr/>
        </p:nvSpPr>
        <p:spPr>
          <a:xfrm>
            <a:off x="2339752" y="3939902"/>
            <a:ext cx="38884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H</a:t>
            </a:r>
            <a:r>
              <a:rPr lang="es-ES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 guardado tu mirada, </a:t>
            </a:r>
          </a:p>
          <a:p>
            <a:r>
              <a:rPr lang="es-ES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tu sonrisa, </a:t>
            </a:r>
            <a:r>
              <a:rPr lang="es-ES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 </a:t>
            </a:r>
            <a:r>
              <a:rPr lang="es-ES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tu último suspiro; </a:t>
            </a:r>
          </a:p>
          <a:p>
            <a:r>
              <a:rPr lang="es-ES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todo lo tengo en mí,</a:t>
            </a:r>
            <a:endParaRPr lang="es-ES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677041" y="1674296"/>
            <a:ext cx="5225372" cy="18767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80574">
            <a:off x="6256124" y="2617490"/>
            <a:ext cx="2050673" cy="348337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589140"/>
            <a:ext cx="914400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93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00"/>
                            </p:stCondLst>
                            <p:childTnLst>
                              <p:par>
                                <p:cTn id="13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267494"/>
            <a:ext cx="7560841" cy="3744416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267494"/>
            <a:ext cx="7560841" cy="3744416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6 CuadroTexto"/>
          <p:cNvSpPr txBox="1"/>
          <p:nvPr/>
        </p:nvSpPr>
        <p:spPr>
          <a:xfrm>
            <a:off x="3185452" y="4011910"/>
            <a:ext cx="3537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Y</a:t>
            </a:r>
            <a:r>
              <a:rPr lang="es-ES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 cuando llegue el momento,</a:t>
            </a:r>
          </a:p>
          <a:p>
            <a:r>
              <a:rPr lang="es-ES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todo será un ramo de blancas flores</a:t>
            </a:r>
          </a:p>
          <a:p>
            <a:r>
              <a:rPr lang="es-ES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para nuestro reencuentro.</a:t>
            </a:r>
            <a:endParaRPr lang="es-ES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12202">
            <a:off x="-662034" y="400598"/>
            <a:ext cx="2936292" cy="438190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4207" y="-380578"/>
            <a:ext cx="3144899" cy="38884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876159"/>
            <a:ext cx="914400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60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21" presetClass="exit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37" y="123479"/>
            <a:ext cx="7524201" cy="3982762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3059832" y="420033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Por eso amo la soledad...</a:t>
            </a:r>
          </a:p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en ella te encuentro, te veo, te siento.</a:t>
            </a:r>
          </a:p>
          <a:p>
            <a:endParaRPr lang="es-ES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38" y="123479"/>
            <a:ext cx="7524201" cy="3982762"/>
          </a:xfrm>
          <a:prstGeom prst="rect">
            <a:avLst/>
          </a:prstGeom>
          <a:ln w="38100">
            <a:solidFill>
              <a:srgbClr val="7030A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986390"/>
            <a:ext cx="2592288" cy="43544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00"/>
          <a:stretch/>
        </p:blipFill>
        <p:spPr>
          <a:xfrm flipH="1">
            <a:off x="6876256" y="1203597"/>
            <a:ext cx="2337554" cy="392006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026" y="4536826"/>
            <a:ext cx="914400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861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200"/>
                            </p:stCondLst>
                            <p:childTnLst>
                              <p:par>
                                <p:cTn id="23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mo la Sole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Amo la Soledad</Template>
  <TotalTime>0</TotalTime>
  <Words>158</Words>
  <Application>Microsoft Office PowerPoint</Application>
  <PresentationFormat>Presentación en pantalla (16:9)</PresentationFormat>
  <Paragraphs>21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Baskerville Old Face</vt:lpstr>
      <vt:lpstr>Calibri</vt:lpstr>
      <vt:lpstr>Kristen ITC</vt:lpstr>
      <vt:lpstr>Amo la Soledad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</cp:revision>
  <dcterms:created xsi:type="dcterms:W3CDTF">2022-08-26T01:02:04Z</dcterms:created>
  <dcterms:modified xsi:type="dcterms:W3CDTF">2022-08-26T01:10:27Z</dcterms:modified>
</cp:coreProperties>
</file>