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52"/>
  </p:notesMasterIdLst>
  <p:sldIdLst>
    <p:sldId id="350" r:id="rId3"/>
    <p:sldId id="420" r:id="rId4"/>
    <p:sldId id="469" r:id="rId5"/>
    <p:sldId id="470" r:id="rId6"/>
    <p:sldId id="418" r:id="rId7"/>
    <p:sldId id="468" r:id="rId8"/>
    <p:sldId id="472" r:id="rId9"/>
    <p:sldId id="444" r:id="rId10"/>
    <p:sldId id="421" r:id="rId11"/>
    <p:sldId id="433" r:id="rId12"/>
    <p:sldId id="440" r:id="rId13"/>
    <p:sldId id="442" r:id="rId14"/>
    <p:sldId id="449" r:id="rId15"/>
    <p:sldId id="434" r:id="rId16"/>
    <p:sldId id="455" r:id="rId17"/>
    <p:sldId id="439" r:id="rId18"/>
    <p:sldId id="441" r:id="rId19"/>
    <p:sldId id="452" r:id="rId20"/>
    <p:sldId id="457" r:id="rId21"/>
    <p:sldId id="414" r:id="rId22"/>
    <p:sldId id="456" r:id="rId23"/>
    <p:sldId id="459" r:id="rId24"/>
    <p:sldId id="454" r:id="rId25"/>
    <p:sldId id="464" r:id="rId26"/>
    <p:sldId id="426" r:id="rId27"/>
    <p:sldId id="467" r:id="rId28"/>
    <p:sldId id="416" r:id="rId29"/>
    <p:sldId id="417" r:id="rId30"/>
    <p:sldId id="432" r:id="rId31"/>
    <p:sldId id="419" r:id="rId32"/>
    <p:sldId id="436" r:id="rId33"/>
    <p:sldId id="437" r:id="rId34"/>
    <p:sldId id="430" r:id="rId35"/>
    <p:sldId id="435" r:id="rId36"/>
    <p:sldId id="451" r:id="rId37"/>
    <p:sldId id="415" r:id="rId38"/>
    <p:sldId id="428" r:id="rId39"/>
    <p:sldId id="429" r:id="rId40"/>
    <p:sldId id="422" r:id="rId41"/>
    <p:sldId id="427" r:id="rId42"/>
    <p:sldId id="438" r:id="rId43"/>
    <p:sldId id="473" r:id="rId44"/>
    <p:sldId id="471" r:id="rId45"/>
    <p:sldId id="461" r:id="rId46"/>
    <p:sldId id="474" r:id="rId47"/>
    <p:sldId id="475" r:id="rId48"/>
    <p:sldId id="476" r:id="rId49"/>
    <p:sldId id="387" r:id="rId50"/>
    <p:sldId id="413" r:id="rId51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Kx/7k3tsOHyY9POgblvrA" hashData="5Uadz/8WwBSs4QBrnge+agIFo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FF33CC"/>
    <a:srgbClr val="1116E9"/>
    <a:srgbClr val="1C861C"/>
    <a:srgbClr val="167ED4"/>
    <a:srgbClr val="66FFFF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156" autoAdjust="0"/>
    <p:restoredTop sz="94603" autoAdjust="0"/>
  </p:normalViewPr>
  <p:slideViewPr>
    <p:cSldViewPr>
      <p:cViewPr varScale="1">
        <p:scale>
          <a:sx n="34" d="100"/>
          <a:sy n="34" d="100"/>
        </p:scale>
        <p:origin x="-432" y="-7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07742-A463-4724-93B1-4FF6354E1B69}" type="datetimeFigureOut">
              <a:rPr lang="es-ES" smtClean="0"/>
              <a:pPr/>
              <a:t>08/08/2013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C6E3A-AC28-4DBD-A001-A93B875FC3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671771-EA8E-4785-A64D-98BB189B394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0CCD0-7740-40D0-8588-7B15E4E7EB11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D0F4C-2611-4786-820C-980EAA9D9FAE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671771-EA8E-4785-A64D-98BB189B394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2FA3C1-0C92-4EF5-A143-AF348F11A6BD}" type="slidenum">
              <a:rPr lang="es-ES" smtClean="0"/>
              <a:pPr>
                <a:defRPr/>
              </a:pPr>
              <a:t>35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EFEA3-A17C-40BC-AA14-9318636351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3C9E0-8066-4C41-896F-256592324C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AA167-D925-4077-B0A6-C9223F338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EF424-E15B-4733-A2E5-374B59416E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3F18F-22FE-4F49-9F6B-462AA1CDB9C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AB459-8C10-417D-B3EF-DA255AEBE0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DB267-769B-46B6-A0B1-BDAFBC9E51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CC028-B7C6-4720-9072-346D4A5C715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A426C-DC3C-4391-9BA8-BD96477DBE3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97848-B00B-47BB-B6E7-8FA87CFCF4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0D96F-91EE-4B7C-AD89-A415461BDB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835B-395D-4F45-ACD3-702FBFBB72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6CF28-EC60-4ABD-A4BC-F3813AC893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D944B-F824-4921-8624-A0053C00BE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9556B-58D0-4BED-B317-974FDDB295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5135-680C-4DE1-991A-8B3D275166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7B46E-BFBB-4B93-AF3B-84F17394EE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ADB27-4E5C-4549-B6C7-EBBBEF16CC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E40B1-8189-4DF7-851C-5AFE72D92F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77CEC-83E0-4959-8BAF-9F030EB371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70B5A-29A3-4854-A0D3-20B569818B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B2037-2772-4BD5-9DE7-49F2069E6E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el, zwei Inhalte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88720" y="589582"/>
            <a:ext cx="21396960" cy="24537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88720" y="3435244"/>
            <a:ext cx="10500360" cy="469279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1188720" y="8455203"/>
            <a:ext cx="10500360" cy="469619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half" idx="3"/>
          </p:nvPr>
        </p:nvSpPr>
        <p:spPr>
          <a:xfrm>
            <a:off x="12085320" y="3435247"/>
            <a:ext cx="10500360" cy="971615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E3175-4E6C-422E-907A-C8127DB7218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>
                <a:latin typeface="+mn-lt"/>
              </a:defRPr>
            </a:lvl1pPr>
          </a:lstStyle>
          <a:p>
            <a:fld id="{B07B9333-BD45-4B2D-92CB-DD0B378CF20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5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83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>
                <a:latin typeface="+mn-lt"/>
              </a:defRPr>
            </a:lvl1pPr>
          </a:lstStyle>
          <a:p>
            <a:fld id="{749E820E-77BF-405F-896B-60F489E24E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med" advTm="5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emas21.net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5.gif"/><Relationship Id="rId4" Type="http://schemas.openxmlformats.org/officeDocument/2006/relationships/image" Target="../media/image3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Mohnblumen-im-Sonnenuntergang-a254472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" name="Picture 2" descr="C:\Users\Jose Luis\Desktop\Amapolas-y-sol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664022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416213" y="12906375"/>
            <a:ext cx="50006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42938" y="10575947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6315036" y="1289007"/>
            <a:ext cx="11520488" cy="29368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AMAPOLA</a:t>
            </a:r>
            <a:endParaRPr lang="es-ES" sz="4000" b="1" i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028624" y="12147583"/>
            <a:ext cx="5083443" cy="14157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ANDREA  BOCELLI</a:t>
            </a:r>
          </a:p>
          <a:p>
            <a:pPr algn="ctr"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RAY CONNIF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55666" name="Image 5" descr="deco6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57252" y="1860511"/>
            <a:ext cx="185737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  <p:sndAc>
      <p:stSnd loop="1">
        <p:snd r:embed="rId2" name="01-andrea_bocelli-amapola[1wUUIU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Amapolas_en_Valdemoro_(Comunidad_de_Madrid)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6853"/>
            <a:ext cx="24331700" cy="16409592"/>
          </a:xfrm>
          <a:prstGeom prst="rect">
            <a:avLst/>
          </a:prstGeom>
          <a:noFill/>
        </p:spPr>
      </p:pic>
      <p:pic>
        <p:nvPicPr>
          <p:cNvPr id="3" name="Picture 30" descr="mod_article1845468_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4673282" y="0"/>
            <a:ext cx="11215766" cy="1533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3101646" cy="9642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92027" rIns="231702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Mi deliciosa amapola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En los azules campos del pensamiento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De amapolas y alelíes esmaltado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Edén divino del amor soñado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Dile a mi corazón, de amor aliento.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Ver a mí amapola es mi contento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Bonita y grana siempre a mi lado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Al mirarme en sus ojos quedo extasiado</a:t>
            </a:r>
            <a:b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ES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Por su bella dulzura y encantamiento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hlinkClick r:id="rId3"/>
              </a:rPr>
              <a:t>  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 advTm="22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85814" y="1074693"/>
            <a:ext cx="118872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5400" b="1" dirty="0" smtClean="0"/>
              <a:t>Es </a:t>
            </a:r>
            <a:r>
              <a:rPr lang="es-ES" sz="5400" b="1" i="1" dirty="0" smtClean="0"/>
              <a:t>tan divina y dulce en su mirar</a:t>
            </a:r>
            <a:br>
              <a:rPr lang="es-ES" sz="5400" b="1" i="1" dirty="0" smtClean="0"/>
            </a:br>
            <a:r>
              <a:rPr lang="es-ES" sz="5400" b="1" i="1" dirty="0" smtClean="0"/>
              <a:t>Que me quedo prendido al contemplarla</a:t>
            </a:r>
            <a:br>
              <a:rPr lang="es-ES" sz="5400" b="1" i="1" dirty="0" smtClean="0"/>
            </a:br>
            <a:r>
              <a:rPr lang="es-ES" sz="5400" b="1" i="1" dirty="0" smtClean="0"/>
              <a:t>En sus labios de fresa tan deseosa.</a:t>
            </a:r>
            <a:br>
              <a:rPr lang="es-ES" sz="5400" b="1" i="1" dirty="0" smtClean="0"/>
            </a:br>
            <a:r>
              <a:rPr lang="es-ES" sz="5400" b="1" i="1" dirty="0" smtClean="0"/>
              <a:t/>
            </a:r>
            <a:br>
              <a:rPr lang="es-ES" sz="5400" b="1" i="1" dirty="0" smtClean="0"/>
            </a:br>
            <a:r>
              <a:rPr lang="es-ES" sz="5400" b="1" i="1" dirty="0" smtClean="0"/>
              <a:t>De un amor bello y puro y al suspirar</a:t>
            </a:r>
            <a:br>
              <a:rPr lang="es-ES" sz="5400" b="1" i="1" dirty="0" smtClean="0"/>
            </a:br>
            <a:r>
              <a:rPr lang="es-ES" sz="5400" b="1" i="1" dirty="0" smtClean="0"/>
              <a:t>Inflamada mi alma quiero mimarla</a:t>
            </a:r>
            <a:br>
              <a:rPr lang="es-ES" sz="5400" b="1" i="1" dirty="0" smtClean="0"/>
            </a:br>
            <a:r>
              <a:rPr lang="es-ES" sz="5400" b="1" i="1" dirty="0" smtClean="0"/>
              <a:t>Pues mi linda amapola es deliciosa</a:t>
            </a:r>
            <a:endParaRPr lang="es-ES" sz="5400" b="1" i="1" dirty="0"/>
          </a:p>
        </p:txBody>
      </p:sp>
    </p:spTree>
  </p:cSld>
  <p:clrMapOvr>
    <a:masterClrMapping/>
  </p:clrMapOvr>
  <p:transition spd="med" advTm="2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imagesCA9S2PR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03526"/>
          </a:xfrm>
          <a:prstGeom prst="rect">
            <a:avLst/>
          </a:prstGeom>
          <a:noFill/>
        </p:spPr>
      </p:pic>
      <p:pic>
        <p:nvPicPr>
          <p:cNvPr id="3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73546" y="10768883"/>
            <a:ext cx="4447172" cy="3953592"/>
          </a:xfrm>
          <a:prstGeom prst="heart">
            <a:avLst/>
          </a:prstGeom>
          <a:noFill/>
        </p:spPr>
      </p:pic>
      <p:pic>
        <p:nvPicPr>
          <p:cNvPr id="6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01448" y="8432807"/>
            <a:ext cx="3643606" cy="3239212"/>
          </a:xfrm>
          <a:prstGeom prst="heart">
            <a:avLst/>
          </a:prstGeom>
          <a:noFill/>
        </p:spPr>
      </p:pic>
      <p:pic>
        <p:nvPicPr>
          <p:cNvPr id="5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71830" y="10075881"/>
            <a:ext cx="5226691" cy="4646594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6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mapola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558" y="8128039"/>
            <a:ext cx="5572164" cy="4953724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16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4450" y="-568381"/>
            <a:ext cx="25003300" cy="162164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Image 1" descr="2983132911_1_7_yFY4lmdx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7513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7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20700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8" name="Image 3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08163" y="-52070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1385814" y="3003519"/>
            <a:ext cx="7561262" cy="53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es-ES" sz="6000" b="1" dirty="0" smtClean="0"/>
              <a:t>Amapola</a:t>
            </a:r>
          </a:p>
          <a:p>
            <a:pPr defTabSz="2209800"/>
            <a:r>
              <a:rPr lang="es-ES" sz="6000" b="1" dirty="0" smtClean="0"/>
              <a:t>Que </a:t>
            </a:r>
            <a:r>
              <a:rPr lang="es-ES" sz="6000" b="1" dirty="0"/>
              <a:t>sepas, en tu corazón, que</a:t>
            </a:r>
            <a:br>
              <a:rPr lang="es-ES" sz="6000" b="1" dirty="0"/>
            </a:br>
            <a:r>
              <a:rPr lang="es-ES" sz="6000" b="1" dirty="0"/>
              <a:t>hay </a:t>
            </a:r>
            <a:r>
              <a:rPr lang="es-ES" sz="6000" b="1" dirty="0" smtClean="0"/>
              <a:t>otros </a:t>
            </a:r>
            <a:r>
              <a:rPr lang="es-ES" sz="6000" b="1" dirty="0"/>
              <a:t>que nunca te olvidan.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CAJOTJD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07469" cy="14722475"/>
          </a:xfrm>
          <a:prstGeom prst="rect">
            <a:avLst/>
          </a:prstGeom>
          <a:noFill/>
        </p:spPr>
      </p:pic>
      <p:pic>
        <p:nvPicPr>
          <p:cNvPr id="3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249237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LandscapeCampoDe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848544" cy="14722475"/>
          </a:xfrm>
          <a:prstGeom prst="rect">
            <a:avLst/>
          </a:prstGeom>
          <a:noFill/>
        </p:spPr>
      </p:pic>
      <p:pic>
        <p:nvPicPr>
          <p:cNvPr id="3" name="Picture 5" descr="mod_article1626682_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4003651"/>
            <a:ext cx="11530010" cy="12780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imagesCA1FMV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517438" cy="15104748"/>
          </a:xfrm>
          <a:prstGeom prst="rect">
            <a:avLst/>
          </a:prstGeom>
          <a:noFill/>
        </p:spPr>
      </p:pic>
      <p:pic>
        <p:nvPicPr>
          <p:cNvPr id="3" name="Image 3" descr="FEMMES 6586fa8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71707" y="-1425637"/>
            <a:ext cx="15051789" cy="1813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AF3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Image 1" descr="2983132911_1_7_yFY4lmdx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29878" y="-2883"/>
            <a:ext cx="13244522" cy="15902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-997009"/>
            <a:ext cx="23774400" cy="1643074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 1" descr="FEMMES 4477d83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3078" y="-1711389"/>
            <a:ext cx="23774400" cy="1963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Image 30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8710" y="458032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Image 31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30844" y="427020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Image 3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11599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Image 33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19160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Image 34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01294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Image 35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13315" y="287974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Image 36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99745" y="303310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Image 37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80330" y="287974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Image 38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87030" y="303310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Image 39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69504" y="-521421"/>
            <a:ext cx="2476500" cy="245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Image 40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66069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Image 41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88919" y="767136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67955" y="1796007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9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0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4" y="71567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1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8199" y="-521421"/>
            <a:ext cx="2476500" cy="245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2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1625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3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3368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4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05111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5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1517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6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7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97900" y="519717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8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97900" y="767136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9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97900" y="998879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0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97900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1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7318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2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51805" y="566065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3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3145" y="7978083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4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20709" y="937194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5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53524" y="6587627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6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2354" y="952530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7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5654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8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2974" y="859833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49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85484" y="6587627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0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0259" y="1076240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1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41670" y="11842733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2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99745" y="110725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3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1634" y="303310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4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30844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5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80500" y="1226872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6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9295" y="705111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7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1769" y="674439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8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01464" y="581401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9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6994" y="7514598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0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3694" y="519717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1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69504" y="194936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2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72939" y="952530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3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2595" y="10452277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8506" y="12861963"/>
            <a:ext cx="4071966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5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2730" y="194936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6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87370" y="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7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72939" y="164264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8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2595" y="473368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9" name="Image 42" descr="f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1975" y="4580325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9634569-chica-en-un-campo-de-amapolas-r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97300" y="-507790"/>
            <a:ext cx="29718000" cy="163787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686152" y="-2211455"/>
            <a:ext cx="24074606" cy="19881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-2414771" y="-1840425"/>
            <a:ext cx="26189171" cy="165629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-2414771" y="-1840425"/>
            <a:ext cx="26189171" cy="165629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4254874-chica-en-campo-de-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86336" y="-1656277"/>
            <a:ext cx="29718003" cy="16378753"/>
          </a:xfrm>
          <a:prstGeom prst="rect">
            <a:avLst/>
          </a:prstGeom>
          <a:noFill/>
        </p:spPr>
      </p:pic>
      <p:pic>
        <p:nvPicPr>
          <p:cNvPr id="3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02042" y="1289007"/>
            <a:ext cx="6382672" cy="6286544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FOTOS-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9800748-par-en-el-campo-de-amapolas-acostado-cerrar-ca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9819"/>
            <a:ext cx="23774400" cy="19502574"/>
          </a:xfrm>
          <a:prstGeom prst="rect">
            <a:avLst/>
          </a:prstGeom>
          <a:noFill/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0" y="1"/>
            <a:ext cx="23774400" cy="15940044"/>
          </a:xfrm>
          <a:prstGeom prst="rect">
            <a:avLst/>
          </a:prstGeom>
          <a:solidFill>
            <a:srgbClr val="FF8A15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23774400" cy="17505433"/>
          </a:xfrm>
          <a:prstGeom prst="rect">
            <a:avLst/>
          </a:prstGeom>
          <a:solidFill>
            <a:srgbClr val="00FFFF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1C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 descr="FEMMES 4477d83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43994" y="1431883"/>
            <a:ext cx="11076555" cy="914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Kreis ausgeschniten"/>
          <p:cNvPicPr>
            <a:picLocks noGrp="1" noChangeAspect="1" noChangeArrowheads="1"/>
          </p:cNvPicPr>
          <p:nvPr>
            <p:ph sz="half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3407"/>
            <a:ext cx="23774400" cy="14719068"/>
          </a:xfrm>
          <a:noFill/>
        </p:spPr>
      </p:pic>
      <p:pic>
        <p:nvPicPr>
          <p:cNvPr id="35850" name="Picture 10" descr="Kugel bleibt stehe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8672490" y="1860511"/>
            <a:ext cx="10066971" cy="9001188"/>
          </a:xfrm>
          <a:noFill/>
        </p:spPr>
      </p:pic>
      <p:pic>
        <p:nvPicPr>
          <p:cNvPr id="6" name="Image 1" descr="FEMMES 4477d83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14994" y="2432015"/>
            <a:ext cx="18802721" cy="1552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Dell\Escritorio\amapol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774400" cy="15780258"/>
          </a:xfrm>
          <a:prstGeom prst="rect">
            <a:avLst/>
          </a:prstGeom>
          <a:noFill/>
        </p:spPr>
      </p:pic>
      <p:pic>
        <p:nvPicPr>
          <p:cNvPr id="8" name="Picture 2" descr="C:\Documents and Settings\Dell\Escritorio\amapol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774400" cy="15780258"/>
          </a:xfrm>
          <a:prstGeom prst="rect">
            <a:avLst/>
          </a:prstGeom>
          <a:noFill/>
        </p:spPr>
      </p:pic>
      <p:pic>
        <p:nvPicPr>
          <p:cNvPr id="9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602372" y="1431883"/>
            <a:ext cx="4357718" cy="3874066"/>
          </a:xfrm>
          <a:prstGeom prst="hear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ampo de flores roj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2414595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9634569-chica-en-un-campo-de-amapolas-r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71838" y="-1"/>
            <a:ext cx="29718000" cy="19648573"/>
          </a:xfrm>
          <a:prstGeom prst="rect">
            <a:avLst/>
          </a:prstGeom>
          <a:noFill/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FF99FF">
              <a:alpha val="74901"/>
            </a:srgbClr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Y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flowChartSummingJunction">
            <a:avLst/>
          </a:prstGeom>
          <a:solidFill>
            <a:srgbClr val="E31C07">
              <a:alpha val="75000"/>
            </a:srgbClr>
          </a:solidFill>
          <a:ln w="25400" algn="ctr">
            <a:noFill/>
            <a:round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endParaRPr lang="es-ES" dirty="0">
              <a:solidFill>
                <a:srgbClr val="E31C07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3772819-chica-en-la-pradera-con-un-color-rojo-amap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960354" cy="166610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mapola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558" y="8128039"/>
            <a:ext cx="5572164" cy="4953724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16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964135" cy="7932741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87201" y="0"/>
            <a:ext cx="11887200" cy="788173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87200" y="7861303"/>
            <a:ext cx="11887200" cy="6861172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45975"/>
            <a:ext cx="11958638" cy="7076500"/>
          </a:xfrm>
          <a:prstGeom prst="rect">
            <a:avLst/>
          </a:prstGeom>
          <a:noFill/>
        </p:spPr>
      </p:pic>
      <p:pic>
        <p:nvPicPr>
          <p:cNvPr id="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>
        <p:snd r:embed="rId2" name="ray connif - 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amap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401939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655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Mohnblumen-im-Sonnenuntergang-a254472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imagesCAYNXGY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03855" cy="14722475"/>
          </a:xfrm>
          <a:prstGeom prst="rect">
            <a:avLst/>
          </a:prstGeom>
          <a:noFill/>
        </p:spPr>
      </p:pic>
      <p:pic>
        <p:nvPicPr>
          <p:cNvPr id="3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558" y="8128039"/>
            <a:ext cx="5572164" cy="4953724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C 0.00764 -0.01505 0.00833 -0.00232 0.01615 7.40741E-7 C 0.02136 0.00162 0.02691 0.00139 0.03229 0.00208 C 0.03854 0.00532 0.04375 0.00995 0.05 0.01296 C 0.05156 0.01574 0.05434 0.01806 0.05486 0.02153 C 0.05556 0.02593 0.05122 0.03102 0.0533 0.03449 C 0.05608 0.03935 0.06233 0.03773 0.06615 0.04097 C 0.07344 0.04722 0.08229 0.04977 0.09045 0.0537 C 0.10521 0.06088 0.11927 0.07106 0.13403 0.07731 C 0.13941 0.07963 0.14445 0.08495 0.15 0.08611 C 0.16701 0.08981 0.18455 0.09213 0.20174 0.09468 C 0.22691 0.09398 0.25226 0.09444 0.27743 0.09259 C 0.2809 0.09236 0.28715 0.08819 0.28715 0.08819 C 0.29358 0.08241 0.30017 0.07708 0.3066 0.07106 C 0.31042 0.06296 0.32101 0.04954 0.32101 0.04954 C 0.32517 0.03426 0.33316 0.02477 0.34045 0.01296 C 0.34826 0.00023 0.35399 -0.01412 0.36302 -0.02569 C 0.36754 -0.04468 0.36007 -0.0162 0.36945 -0.04074 C 0.38229 -0.07477 0.3658 -0.03935 0.37587 -0.06019 C 0.37639 -0.06458 0.37639 -0.06898 0.37743 -0.07315 C 0.37813 -0.07569 0.38004 -0.07708 0.38073 -0.07963 C 0.38247 -0.08588 0.38281 -0.09259 0.38403 -0.09884 C 0.38368 -0.11273 0.3875 -0.16898 0.37431 -0.18704 C 0.3691 -0.19421 0.36233 -0.2 0.3566 -0.20648 C 0.34688 -0.21736 0.35399 -0.21319 0.34531 -0.21713 C 0.33906 -0.22292 0.33177 -0.22824 0.32587 -0.23449 C 0.31962 -0.24097 0.31875 -0.24838 0.31146 -0.25162 C 0.30486 -0.2581 0.30156 -0.26412 0.29358 -0.26667 C 0.27743 -0.27778 0.2967 -0.26551 0.28073 -0.27315 C 0.27014 -0.27824 0.27257 -0.28102 0.25972 -0.2838 C 0.21163 -0.30671 0.15695 -0.27153 0.10816 -0.29236 C 0.09445 -0.30463 0.1092 -0.29306 0.07431 -0.29884 C 0.06771 -0.3 0.06146 -0.30625 0.05486 -0.30741 C 0.05 -0.3081 0.04531 -0.30903 0.04045 -0.30972 C 0.02448 -0.31782 0.01007 -0.32593 -0.00469 -0.33773 C -0.00903 -0.3412 -0.01441 -0.3419 -0.01927 -0.34398 C -0.02483 -0.3463 -0.03021 -0.34931 -0.03542 -0.35278 C -0.0375 -0.35417 -0.03958 -0.35579 -0.04184 -0.35694 C -0.05694 -0.36435 -0.07205 -0.37083 -0.08698 -0.37824 C -0.10312 -0.38657 -0.1184 -0.3963 -0.13385 -0.40648 C -0.1368 -0.40833 -0.1566 -0.42153 -0.15156 -0.42153 " pathEditMode="relative" ptsTypes="ffffffffffffffffffffffffffffffffffffffffA">
                                      <p:cBhvr>
                                        <p:cTn id="6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imagesCA7E6WI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693184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sCA40RX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811011" cy="14722475"/>
          </a:xfrm>
          <a:prstGeom prst="rect">
            <a:avLst/>
          </a:prstGeom>
          <a:noFill/>
        </p:spPr>
      </p:pic>
      <p:pic>
        <p:nvPicPr>
          <p:cNvPr id="3" name="Picture 3" descr="C:\Users\Jose Luis\Desktop\d1e5792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8770" y="-568381"/>
            <a:ext cx="11423686" cy="160833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Amapolas-y-sol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4625159" cy="14722475"/>
          </a:xfrm>
          <a:prstGeom prst="rect">
            <a:avLst/>
          </a:prstGeom>
          <a:noFill/>
        </p:spPr>
      </p:pic>
      <p:pic>
        <p:nvPicPr>
          <p:cNvPr id="3" name="Picture 2" descr="C:\Users\Jose Luis\Desktop\9800748-par-en-el-campo-de-amapolas-acostado-cerrar-car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257920" y="-4854661"/>
            <a:ext cx="29718000" cy="24537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4940511-dos-ninas-en-la-sonrisa-feliz-de-amapola-de-camp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20855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1013467_539177656117994_1415241081_n.jpg"/>
          <p:cNvPicPr>
            <a:picLocks noChangeAspect="1" noChangeArrowheads="1"/>
          </p:cNvPicPr>
          <p:nvPr/>
        </p:nvPicPr>
        <p:blipFill>
          <a:blip r:embed="rId2"/>
          <a:srcRect l="8203" t="4687" r="5078" b="18750"/>
          <a:stretch>
            <a:fillRect/>
          </a:stretch>
        </p:blipFill>
        <p:spPr bwMode="auto">
          <a:xfrm>
            <a:off x="0" y="0"/>
            <a:ext cx="24123206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456021-mujer-hermosa-en-el-campo-de-las-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411090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2938" y="-1068447"/>
            <a:ext cx="20074078" cy="1657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34" tIns="109967" rIns="219934" bIns="109967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imagesCA315RU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68720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5257814-running-girl-in-poppy-fie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43553" y="-1656277"/>
            <a:ext cx="29718000" cy="16378753"/>
          </a:xfrm>
          <a:prstGeom prst="rect">
            <a:avLst/>
          </a:prstGeom>
          <a:noFill/>
        </p:spPr>
      </p:pic>
      <p:pic>
        <p:nvPicPr>
          <p:cNvPr id="3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400664" y="-1979613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3400" y="-1979613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131925" y="-1979613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4254872-fille-de-champ-de-coquelico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20855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13703056-familia-feliz-en-amapolas-campo-de-flores-puesta-de-sol-al-aire-li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671280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1248200681RWlb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60585" y="0"/>
            <a:ext cx="11913816" cy="14722475"/>
          </a:xfrm>
          <a:prstGeom prst="rect">
            <a:avLst/>
          </a:prstGeom>
          <a:noFill/>
        </p:spPr>
      </p:pic>
      <p:pic>
        <p:nvPicPr>
          <p:cNvPr id="3" name="Picture 2" descr="C:\Users\Jose Luis\Desktop\imagesCA3PJ2O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817"/>
            <a:ext cx="11887200" cy="147492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Eva en el campo de amapolas partida de ri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16554" y="717503"/>
            <a:ext cx="5439777" cy="5357850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4423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9996" y="717503"/>
            <a:ext cx="1102596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0" b="1" dirty="0" smtClean="0"/>
              <a:t>Novia del campo amapola</a:t>
            </a:r>
            <a:endParaRPr lang="es-ES" sz="8000" dirty="0"/>
          </a:p>
        </p:txBody>
      </p:sp>
      <p:sp>
        <p:nvSpPr>
          <p:cNvPr id="4" name="3 Rectángulo"/>
          <p:cNvSpPr/>
          <p:nvPr/>
        </p:nvSpPr>
        <p:spPr>
          <a:xfrm>
            <a:off x="3600392" y="2289139"/>
            <a:ext cx="52435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Juan Ramón Jiménez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28690" y="717503"/>
            <a:ext cx="88583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dirty="0" smtClean="0"/>
              <a:t>Novia del campo, amapola, que estás abierta en el trigo; amapolita, amapola, ¿te quieres casar conmigo? Te daré toda mi alma, tendrás agua y tendrás pan. Te daré toda mi alma, toda mi alma de galán</a:t>
            </a:r>
            <a:endParaRPr lang="es-ES" sz="5400" dirty="0"/>
          </a:p>
        </p:txBody>
      </p:sp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00260" y="1217569"/>
            <a:ext cx="50720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dirty="0" smtClean="0"/>
              <a:t>Tendrás una casa pobre, yo te querré como un niño, tendrás una casa pobre llena de sol y cariño. </a:t>
            </a:r>
            <a:endParaRPr lang="es-ES" sz="5400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00194" y="1289007"/>
            <a:ext cx="630079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dirty="0" smtClean="0"/>
              <a:t> </a:t>
            </a:r>
            <a:r>
              <a:rPr lang="es-ES" sz="5400" dirty="0" smtClean="0"/>
              <a:t>Yo te labraré tu campo, tú irás por agua a la fuente, yo te regaré tu campo con el sudor de mi frente. </a:t>
            </a:r>
            <a:endParaRPr lang="es-ES" sz="54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28624" y="788941"/>
            <a:ext cx="821537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dirty="0" smtClean="0"/>
              <a:t>Amapola del camino, roja como un corazón, yo te haré cantar al son de la rueda del molino; yo te haré cantar, y al son de la rueda dolorida te abriré mi corazón, </a:t>
            </a:r>
            <a:endParaRPr lang="es-ES" sz="5400" dirty="0"/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57318" y="860379"/>
            <a:ext cx="64294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dirty="0" smtClean="0"/>
              <a:t>¡amapola de mi vida¡ Novia del campo, amapola, que estás abierta en el trigo; amapolita, amapola, ¿Te quieres casar conmigo?</a:t>
            </a:r>
            <a:endParaRPr lang="es-ES" sz="5400" dirty="0"/>
          </a:p>
        </p:txBody>
      </p:sp>
      <p:sp>
        <p:nvSpPr>
          <p:cNvPr id="4" name="3 Rectángulo"/>
          <p:cNvSpPr/>
          <p:nvPr/>
        </p:nvSpPr>
        <p:spPr>
          <a:xfrm>
            <a:off x="2028756" y="7004047"/>
            <a:ext cx="4784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atin typeface="Forte" pitchFamily="66" charset="0"/>
              </a:rPr>
              <a:t>Juan Ramón Jiménez</a:t>
            </a:r>
            <a:endParaRPr lang="es-ES" dirty="0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gelinc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86898"/>
          </a:xfrm>
          <a:prstGeom prst="rect">
            <a:avLst/>
          </a:prstGeom>
          <a:noFill/>
        </p:spPr>
      </p:pic>
      <p:pic>
        <p:nvPicPr>
          <p:cNvPr id="10" name="Picture 2" descr="C:\Documents and Settings\Dell\Escritorio\amapol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65590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1382375" y="-1997141"/>
            <a:ext cx="11593513" cy="87090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--Que --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tengas un buen día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fuerte abrazo!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5703550" y="12546013"/>
            <a:ext cx="4651375" cy="158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9" name="Picture 2" descr="C:\Users\Jose Luis\Desktop\siluetas_de_parejas_de_enamorados_18_905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14376" y="931817"/>
            <a:ext cx="6382672" cy="5674275"/>
          </a:xfrm>
          <a:prstGeom prst="hear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4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84675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>
              <a:latin typeface="Arial" charset="0"/>
            </a:endParaRPr>
          </a:p>
        </p:txBody>
      </p:sp>
      <p:sp>
        <p:nvSpPr>
          <p:cNvPr id="284676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7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8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84679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0" name="Text Box 8"/>
          <p:cNvSpPr txBox="1">
            <a:spLocks noChangeArrowheads="1"/>
          </p:cNvSpPr>
          <p:nvPr/>
        </p:nvSpPr>
        <p:spPr bwMode="auto">
          <a:xfrm>
            <a:off x="0" y="106330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84681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pic>
        <p:nvPicPr>
          <p:cNvPr id="284682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3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84684" name="Group 12"/>
          <p:cNvGraphicFramePr>
            <a:graphicFrameLocks noGrp="1"/>
          </p:cNvGraphicFramePr>
          <p:nvPr/>
        </p:nvGraphicFramePr>
        <p:xfrm>
          <a:off x="1743002" y="7004047"/>
          <a:ext cx="20002643" cy="3429023"/>
        </p:xfrm>
        <a:graphic>
          <a:graphicData uri="http://schemas.openxmlformats.org/drawingml/2006/table">
            <a:tbl>
              <a:tblPr/>
              <a:tblGrid>
                <a:gridCol w="3429026"/>
                <a:gridCol w="3238522"/>
                <a:gridCol w="3334635"/>
                <a:gridCol w="3332912"/>
                <a:gridCol w="3334636"/>
                <a:gridCol w="33329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9594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84707" name="Rectangle 35"/>
          <p:cNvSpPr>
            <a:spLocks noChangeArrowheads="1"/>
          </p:cNvSpPr>
          <p:nvPr/>
        </p:nvSpPr>
        <p:spPr bwMode="auto">
          <a:xfrm>
            <a:off x="0" y="5932477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84708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846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467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AMAPOLA--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--AMAPOLA--</Template>
  <TotalTime>3</TotalTime>
  <Words>267</Words>
  <Application>Microsoft Office PowerPoint</Application>
  <PresentationFormat>Personalizado</PresentationFormat>
  <Paragraphs>47</Paragraphs>
  <Slides>49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--AMAPOLA--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2013-08-08T09:09:44Z</dcterms:created>
  <dcterms:modified xsi:type="dcterms:W3CDTF">2013-08-08T09:13:17Z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