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Kristen ITC" pitchFamily="66" charset="0"/>
      <p:regular r:id="rId12"/>
    </p:embeddedFont>
    <p:embeddedFont>
      <p:font typeface="Perpetua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jd1iNa+oNhMU4j0erJ4yg==" hashData="oj4hFCteq2VW+74slnnnQ8RWq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00"/>
    <a:srgbClr val="C00000"/>
    <a:srgbClr val="E77D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5926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2028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9145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3577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376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1649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221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1933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940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4305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6440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>
                <a:alpha val="34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DAF51-69CB-447F-9687-F75E81B26FD4}" type="datetimeFigureOut">
              <a:rPr lang="es-ES" smtClean="0"/>
              <a:t>01/09/2022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0AD6C-DD71-4C8A-8F9F-6728F2C4CD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02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11" Type="http://schemas.openxmlformats.org/officeDocument/2006/relationships/image" Target="../media/image14.png"/><Relationship Id="rId5" Type="http://schemas.microsoft.com/office/2007/relationships/hdphoto" Target="../media/hdphoto3.wdp"/><Relationship Id="rId10" Type="http://schemas.microsoft.com/office/2007/relationships/hdphoto" Target="../media/hdphoto5.wdp"/><Relationship Id="rId4" Type="http://schemas.openxmlformats.org/officeDocument/2006/relationships/image" Target="../media/image10.jpe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6.wdp"/><Relationship Id="rId7" Type="http://schemas.openxmlformats.org/officeDocument/2006/relationships/image" Target="../media/image18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4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12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25.png"/><Relationship Id="rId5" Type="http://schemas.openxmlformats.org/officeDocument/2006/relationships/image" Target="../media/image22.jpeg"/><Relationship Id="rId10" Type="http://schemas.microsoft.com/office/2007/relationships/hdphoto" Target="../media/hdphoto10.wdp"/><Relationship Id="rId4" Type="http://schemas.microsoft.com/office/2007/relationships/hdphoto" Target="../media/hdphoto7.wdp"/><Relationship Id="rId9" Type="http://schemas.openxmlformats.org/officeDocument/2006/relationships/image" Target="../media/image24.jpeg"/><Relationship Id="rId14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microsoft.com/office/2007/relationships/hdphoto" Target="../media/hdphoto17.wdp"/><Relationship Id="rId3" Type="http://schemas.microsoft.com/office/2007/relationships/hdphoto" Target="../media/hdphoto13.wdp"/><Relationship Id="rId7" Type="http://schemas.microsoft.com/office/2007/relationships/hdphoto" Target="../media/hdphoto14.wdp"/><Relationship Id="rId12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microsoft.com/office/2007/relationships/hdphoto" Target="../media/hdphoto16.wdp"/><Relationship Id="rId5" Type="http://schemas.openxmlformats.org/officeDocument/2006/relationships/image" Target="../media/image14.png"/><Relationship Id="rId10" Type="http://schemas.openxmlformats.org/officeDocument/2006/relationships/image" Target="../media/image31.png"/><Relationship Id="rId4" Type="http://schemas.openxmlformats.org/officeDocument/2006/relationships/image" Target="../media/image28.jpg"/><Relationship Id="rId9" Type="http://schemas.microsoft.com/office/2007/relationships/hdphoto" Target="../media/hdphoto1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35.png"/><Relationship Id="rId4" Type="http://schemas.microsoft.com/office/2007/relationships/hdphoto" Target="../media/hdphoto18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3" Type="http://schemas.microsoft.com/office/2007/relationships/hdphoto" Target="../media/hdphoto20.wdp"/><Relationship Id="rId7" Type="http://schemas.openxmlformats.org/officeDocument/2006/relationships/image" Target="../media/image4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10" Type="http://schemas.microsoft.com/office/2007/relationships/hdphoto" Target="../media/hdphoto22.wdp"/><Relationship Id="rId4" Type="http://schemas.openxmlformats.org/officeDocument/2006/relationships/image" Target="../media/image14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3" Type="http://schemas.microsoft.com/office/2007/relationships/hdphoto" Target="../media/hdphoto23.wdp"/><Relationship Id="rId7" Type="http://schemas.openxmlformats.org/officeDocument/2006/relationships/image" Target="../media/image4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10" Type="http://schemas.microsoft.com/office/2007/relationships/hdphoto" Target="../media/hdphoto25.wdp"/><Relationship Id="rId4" Type="http://schemas.openxmlformats.org/officeDocument/2006/relationships/image" Target="../media/image14.png"/><Relationship Id="rId9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8.wdp"/><Relationship Id="rId3" Type="http://schemas.microsoft.com/office/2007/relationships/hdphoto" Target="../media/hdphoto26.wdp"/><Relationship Id="rId7" Type="http://schemas.openxmlformats.org/officeDocument/2006/relationships/image" Target="../media/image5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7.wdp"/><Relationship Id="rId5" Type="http://schemas.openxmlformats.org/officeDocument/2006/relationships/image" Target="../media/image49.png"/><Relationship Id="rId4" Type="http://schemas.openxmlformats.org/officeDocument/2006/relationships/image" Target="../media/image48.jp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2096">
            <a:off x="2723395" y="1927704"/>
            <a:ext cx="1411227" cy="36576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5435">
            <a:off x="745694" y="1294580"/>
            <a:ext cx="3386029" cy="42926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050" y="37420"/>
            <a:ext cx="3600400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12885" y="3881968"/>
            <a:ext cx="2232248" cy="1359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33" y="411510"/>
            <a:ext cx="5652120" cy="177935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3882701"/>
            <a:ext cx="1995231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595389"/>
            <a:ext cx="1213410" cy="3726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308333"/>
            <a:ext cx="2827591" cy="111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38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prism isContent="1"/>
        <p:sndAc>
          <p:stSnd>
            <p:snd r:embed="rId2" name="Michael Ortega - Angel (Sad Piano).wav"/>
          </p:stSnd>
        </p:sndAc>
      </p:transition>
    </mc:Choice>
    <mc:Fallback xmlns="">
      <p:transition spd="slow" advClick="0" advTm="9000">
        <p:fade/>
        <p:sndAc>
          <p:stSnd>
            <p:snd r:embed="rId12" name="Michael Ortega - Angel (Sad Pian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76453"/>
            <a:ext cx="3456384" cy="4599553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29712" y="1219319"/>
            <a:ext cx="23780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  <a:cs typeface="AmsiProAKSCondensed-ExtraLight" pitchFamily="34" charset="-34"/>
              </a:rPr>
              <a:t>Raro que no me sigan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  <a:cs typeface="AmsiProAKSCondensed-ExtraLight" pitchFamily="34" charset="-34"/>
              </a:rPr>
              <a:t> centenares de pájaros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  <a:cs typeface="AmsiProAKSCondensed-ExtraLight" pitchFamily="34" charset="-34"/>
              </a:rPr>
              <a:t>picoteando canciones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  <a:cs typeface="AmsiProAKSCondensed-ExtraLight" pitchFamily="34" charset="-34"/>
              </a:rPr>
              <a:t>sobre mi sombrilla blanca.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  <a:cs typeface="AmsiProAKSCondensed-ExtraLight" pitchFamily="34" charset="-34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41500" y="2427734"/>
            <a:ext cx="21643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(Será que van cercando,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 en vigilia de nubes,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la claridad inmensa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donde avanza mi alma).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208" y="312456"/>
            <a:ext cx="3442032" cy="456355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795" y="463699"/>
            <a:ext cx="2264505" cy="60672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070420"/>
            <a:ext cx="2064514" cy="52982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3300761" y="312456"/>
            <a:ext cx="3456384" cy="4527545"/>
          </a:xfrm>
          <a:prstGeom prst="rect">
            <a:avLst/>
          </a:prstGeom>
          <a:noFill/>
          <a:ln w="57150"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58741">
            <a:off x="643204" y="563523"/>
            <a:ext cx="3391421" cy="456936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6453"/>
            <a:ext cx="3636226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662487"/>
            <a:ext cx="1328737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38137" y="538082"/>
            <a:ext cx="17778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Soy una Amanecida</a:t>
            </a:r>
          </a:p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d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el 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A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mor?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67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1000">
        <p14:reveal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4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3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9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7543" y="915566"/>
            <a:ext cx="22743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Raro que no me carguen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pálidas margaritas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por la ruta amorosa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que han tomado mis alas.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81729" y="2226835"/>
            <a:ext cx="22413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(Será que están llorando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a su hermana más triste,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que en silencio se ha ido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a la hora del alba).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80970"/>
            <a:ext cx="3429000" cy="439503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431" y="3406929"/>
            <a:ext cx="1749425" cy="190139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19" y="4784392"/>
            <a:ext cx="1328737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402" y="471840"/>
            <a:ext cx="3457454" cy="4404165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402" y="524997"/>
            <a:ext cx="3457453" cy="435100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247402" y="453544"/>
            <a:ext cx="3457454" cy="4403122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24696" y="480970"/>
            <a:ext cx="2719304" cy="46625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 rot="20803469">
            <a:off x="2451281" y="2762510"/>
            <a:ext cx="1219203" cy="243840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6424696" y="2827000"/>
            <a:ext cx="1219202" cy="243840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324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2000">
        <p14:reveal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3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2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2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1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1059582"/>
            <a:ext cx="24515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Raro que no me vista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de novia la más leve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de aquellas brisas suaves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que durmieron mi infancia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273250" y="3310798"/>
            <a:ext cx="24346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(Será que entre los árboles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va enseñando a mi amado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los surcos inocentes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por donde anduve, casta?)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318" y="4774224"/>
            <a:ext cx="1328737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93"/>
          <a:stretch/>
        </p:blipFill>
        <p:spPr>
          <a:xfrm>
            <a:off x="4402858" y="255942"/>
            <a:ext cx="2921743" cy="450673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857" y="285608"/>
            <a:ext cx="2921743" cy="4477063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08" y="289960"/>
            <a:ext cx="2918892" cy="4484263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08" y="289960"/>
            <a:ext cx="2918893" cy="448426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402857" y="289960"/>
            <a:ext cx="2921744" cy="4472711"/>
          </a:xfrm>
          <a:prstGeom prst="rect">
            <a:avLst/>
          </a:prstGeom>
          <a:noFill/>
          <a:ln w="38100">
            <a:solidFill>
              <a:srgbClr val="FF669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38444"/>
            <a:ext cx="3211947" cy="477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99" y="112450"/>
            <a:ext cx="2792801" cy="483928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9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0">
        <p14:reveal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1435745"/>
            <a:ext cx="210025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Raro que no me tire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su emoción el rocío,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en gotas donde asome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risueña la mañana.</a:t>
            </a:r>
          </a:p>
          <a:p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(Será que por el surco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de angustia del pasado,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con agua generosa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mis decepciones baña).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39502"/>
            <a:ext cx="3096344" cy="439448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893" y="339719"/>
            <a:ext cx="3124347" cy="4394263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733984"/>
            <a:ext cx="1328737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740" y="339719"/>
            <a:ext cx="3082652" cy="4394263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386" y="339719"/>
            <a:ext cx="3086006" cy="439426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07386" y="335407"/>
            <a:ext cx="3104006" cy="439448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39719"/>
            <a:ext cx="3068238" cy="479715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987574"/>
            <a:ext cx="2287930" cy="43579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746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4000">
        <p14:reveal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1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8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7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1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584" y="321"/>
            <a:ext cx="3737822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78229" flipV="1">
            <a:off x="5255558" y="2470901"/>
            <a:ext cx="3863661" cy="19229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066059"/>
            <a:ext cx="3144312" cy="40774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11510"/>
            <a:ext cx="5813033" cy="6766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936" y="4781028"/>
            <a:ext cx="1328737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24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ferris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9829" y="819457"/>
            <a:ext cx="23528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En mí cuelgan canciones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 y racimos de pétalos,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y muchos sueños blancos,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y emociones aladas.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erpetua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67494"/>
            <a:ext cx="3456384" cy="4515966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241" y="4753366"/>
            <a:ext cx="1328737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036" y="297225"/>
            <a:ext cx="3466244" cy="446165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97225"/>
            <a:ext cx="3456384" cy="4461649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3633527" y="303797"/>
            <a:ext cx="3451261" cy="4479663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91991">
            <a:off x="93464" y="990431"/>
            <a:ext cx="4156059" cy="399137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6216" y="0"/>
            <a:ext cx="2880320" cy="499387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680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4000">
        <p14:reveal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6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61627" y="583969"/>
            <a:ext cx="23288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Raro que no me entienda 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el hombre, conturbado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por la mano sencilla 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que recogió mi alma.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426" y="512087"/>
            <a:ext cx="3066814" cy="4363919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7" y="4643099"/>
            <a:ext cx="1328737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263" y="4876006"/>
            <a:ext cx="1328737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426" y="520201"/>
            <a:ext cx="3066814" cy="440060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426" y="512087"/>
            <a:ext cx="3066813" cy="437151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3643122" y="528316"/>
            <a:ext cx="3089117" cy="4392488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660513"/>
            <a:ext cx="2987824" cy="44829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67" y="1784295"/>
            <a:ext cx="3071803" cy="335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10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3000">
        <p14:reveal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73658"/>
            <a:ext cx="3240360" cy="4543286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68038" y="771550"/>
            <a:ext cx="21703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(Será que en él la noche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 se deshoja más lenta,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o tal vez no comprenda 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 pitchFamily="18" charset="0"/>
              </a:rPr>
              <a:t>la emoción depurada?)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7"/>
          <a:stretch/>
        </p:blipFill>
        <p:spPr>
          <a:xfrm>
            <a:off x="3779912" y="373658"/>
            <a:ext cx="3240360" cy="454328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3779912" y="364974"/>
            <a:ext cx="3240360" cy="4551970"/>
          </a:xfrm>
          <a:prstGeom prst="rect">
            <a:avLst/>
          </a:prstGeom>
          <a:noFill/>
          <a:ln w="38100">
            <a:solidFill>
              <a:srgbClr val="FF669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645"/>
          <a:stretch/>
        </p:blipFill>
        <p:spPr>
          <a:xfrm>
            <a:off x="6300192" y="740457"/>
            <a:ext cx="2995535" cy="454455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" name="19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047"/>
          <a:stretch/>
        </p:blipFill>
        <p:spPr>
          <a:xfrm rot="15043505">
            <a:off x="949268" y="2740111"/>
            <a:ext cx="3629781" cy="203225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063" y="4803998"/>
            <a:ext cx="1328737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59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3000">
        <p14:reveal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Presentación en pantalla (16:9)</PresentationFormat>
  <Paragraphs>50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Kristen ITC</vt:lpstr>
      <vt:lpstr>Perpetua</vt:lpstr>
      <vt:lpstr>AmsiProAKSCondensed-ExtraLight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9</cp:revision>
  <dcterms:created xsi:type="dcterms:W3CDTF">2022-08-26T18:04:24Z</dcterms:created>
  <dcterms:modified xsi:type="dcterms:W3CDTF">2022-09-01T17:57:19Z</dcterms:modified>
</cp:coreProperties>
</file>