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French Script MT" pitchFamily="66" charset="0"/>
      <p:regular r:id="rId15"/>
    </p:embeddedFont>
    <p:embeddedFont>
      <p:font typeface="Kristen ITC" pitchFamily="66" charset="0"/>
      <p:regular r:id="rId16"/>
    </p:embeddedFont>
    <p:embeddedFont>
      <p:font typeface="Gill Sans MT Condensed" pitchFamily="34" charset="0"/>
      <p:regular r:id="rId1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UZJ+rY6OAtCr3iVM4OBJQ==" hashData="UWbNBtJMUBwm5Ux0+WXHDX9ER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02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C3B798-223E-42F2-8A1B-F1C709AB6670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6E9AE8-F31D-49E0-A171-18E1F5E186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5342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E9AE8-F31D-49E0-A171-18E1F5E186D6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711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E9AE8-F31D-49E0-A171-18E1F5E186D6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2405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E9AE8-F31D-49E0-A171-18E1F5E186D6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6828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E9AE8-F31D-49E0-A171-18E1F5E186D6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3086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7328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683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5490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8163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849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0911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6286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861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7079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7905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2766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B8430-D44F-4492-A270-CD8BFC5DBD6C}" type="datetimeFigureOut">
              <a:rPr lang="es-ES" smtClean="0"/>
              <a:t>12/08/2022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6EF70-401F-4A19-8815-03563DAB35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5978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gif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10" Type="http://schemas.openxmlformats.org/officeDocument/2006/relationships/image" Target="../media/image13.png"/><Relationship Id="rId4" Type="http://schemas.openxmlformats.org/officeDocument/2006/relationships/image" Target="../media/image8.jpg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g"/><Relationship Id="rId7" Type="http://schemas.openxmlformats.org/officeDocument/2006/relationships/image" Target="../media/image1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jp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4.wdp"/><Relationship Id="rId7" Type="http://schemas.openxmlformats.org/officeDocument/2006/relationships/image" Target="../media/image2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jpg"/><Relationship Id="rId4" Type="http://schemas.openxmlformats.org/officeDocument/2006/relationships/image" Target="../media/image22.jp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7.jpg"/><Relationship Id="rId7" Type="http://schemas.openxmlformats.org/officeDocument/2006/relationships/image" Target="../media/image20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1.jp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image" Target="../media/image32.jp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6.jpg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3.png"/><Relationship Id="rId5" Type="http://schemas.openxmlformats.org/officeDocument/2006/relationships/image" Target="../media/image37.jpeg"/><Relationship Id="rId10" Type="http://schemas.openxmlformats.org/officeDocument/2006/relationships/image" Target="../media/image41.png"/><Relationship Id="rId4" Type="http://schemas.openxmlformats.org/officeDocument/2006/relationships/image" Target="../media/image20.png"/><Relationship Id="rId9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598" y="773126"/>
            <a:ext cx="2571750" cy="370007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2460"/>
            <a:ext cx="4165585" cy="4981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343" y="592298"/>
            <a:ext cx="4852327" cy="203840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565901"/>
            <a:ext cx="2440914" cy="8028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8172"/>
          <a:stretch/>
        </p:blipFill>
        <p:spPr>
          <a:xfrm rot="16200000" flipH="1">
            <a:off x="6071133" y="1829963"/>
            <a:ext cx="1774752" cy="48523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425" y="4223428"/>
            <a:ext cx="708346" cy="49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74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prism isContent="1"/>
        <p:sndAc>
          <p:stSnd>
            <p:snd r:embed="rId3" name="alma desnuda.wav"/>
          </p:stSnd>
        </p:sndAc>
      </p:transition>
    </mc:Choice>
    <mc:Fallback xmlns="">
      <p:transition spd="slow" advClick="0" advTm="7000">
        <p:fade/>
        <p:sndAc>
          <p:stSnd>
            <p:snd r:embed="rId12" name="alma desnu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460" y="688694"/>
            <a:ext cx="2825482" cy="3816927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81027" y="951020"/>
            <a:ext cx="3347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Soy un alma desnuda en estos versos,</a:t>
            </a:r>
          </a:p>
          <a:p>
            <a:r>
              <a:rPr lang="es-ES" sz="16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desnuda que angustiada y sola</a:t>
            </a:r>
          </a:p>
          <a:p>
            <a:r>
              <a:rPr lang="es-ES" sz="16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Va dejando sus pétalos dispersos</a:t>
            </a:r>
            <a:r>
              <a:rPr lang="es-ES" sz="1400" dirty="0" smtClean="0"/>
              <a:t>.</a:t>
            </a:r>
            <a:endParaRPr lang="es-ES" sz="1400" dirty="0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474" y="722919"/>
            <a:ext cx="2814042" cy="378270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94565" y="2082547"/>
            <a:ext cx="20887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puede ser una amapola,</a:t>
            </a:r>
          </a:p>
          <a:p>
            <a:r>
              <a:rPr lang="es-ES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Que puede ser un lirio, una violeta,</a:t>
            </a:r>
          </a:p>
          <a:p>
            <a:r>
              <a:rPr lang="es-ES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Un peñasco, una selva y una ola.</a:t>
            </a:r>
            <a:endParaRPr lang="es-ES" sz="1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848" y="688695"/>
            <a:ext cx="2853093" cy="381692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162" y="123475"/>
            <a:ext cx="4176464" cy="502002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913" y="123476"/>
            <a:ext cx="3896327" cy="502002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7" y="3375032"/>
            <a:ext cx="1438921" cy="453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209773"/>
            <a:ext cx="7064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925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3000">
        <p14:gallery dir="l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2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1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5888" y="1016681"/>
            <a:ext cx="25875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como el viento vaga inquieta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Y ruge cuando está sobre los mares,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Y duerme dulcemente en una grieta.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644204"/>
            <a:ext cx="2738795" cy="338437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680" y="621758"/>
            <a:ext cx="3005282" cy="361027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66" y="495249"/>
            <a:ext cx="3014709" cy="368228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5888" y="2011398"/>
            <a:ext cx="22630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adora sobre sus altares,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Dioses que no se bajan a cegarla;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no conoce valladares.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655" y="522773"/>
            <a:ext cx="2826754" cy="3736786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9796"/>
            <a:ext cx="4104456" cy="4754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27" y="0"/>
            <a:ext cx="4213225" cy="5193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35846"/>
            <a:ext cx="1438275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22" y="3985180"/>
            <a:ext cx="7064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2178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7000">
        <p14:gallery dir="l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8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6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3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9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06380" y="843558"/>
            <a:ext cx="24179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fuera fácil dominarla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Con sólo un corazón que se partiera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Para en su sangre cálida regarla.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625242"/>
            <a:ext cx="2664296" cy="381642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668" y="650305"/>
            <a:ext cx="2664296" cy="381642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89233" y="2283718"/>
            <a:ext cx="25546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cuando está en la primavera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Dice al invierno que demora: vuelve,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Caiga tu nieve sobre la pradera.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667765"/>
            <a:ext cx="2660868" cy="379896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319" y="156173"/>
            <a:ext cx="4133850" cy="475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063" y="-42339"/>
            <a:ext cx="4213225" cy="5194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00" y="3507854"/>
            <a:ext cx="1438275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745" y="4083918"/>
            <a:ext cx="7064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64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6000">
        <p14:gallery dir="l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9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9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737520"/>
            <a:ext cx="26332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cuando nieva se disuelve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En tristezas, clamando por las rosas</a:t>
            </a:r>
          </a:p>
          <a:p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con que la primavera nos envuelve.</a:t>
            </a:r>
            <a:endParaRPr lang="es-ES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2372275"/>
            <a:ext cx="23493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a ratos suelta mariposas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 campo abierto, sin fijar distancia,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Y les dice: libad sobre las cosas.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490" y="627534"/>
            <a:ext cx="2736304" cy="359033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649" y="627535"/>
            <a:ext cx="2698145" cy="359033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521" y="627534"/>
            <a:ext cx="2729273" cy="3590331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3478"/>
            <a:ext cx="4176464" cy="482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489" y="-19138"/>
            <a:ext cx="4213225" cy="5194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79862"/>
            <a:ext cx="1438275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575" y="4056220"/>
            <a:ext cx="7064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38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8000">
        <p14:gallery dir="l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7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3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3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4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4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794594"/>
            <a:ext cx="2664296" cy="3505347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27944" y="1213688"/>
            <a:ext cx="29218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ha de morir de una fragancia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De un suspiro, de un verso en que se ruega,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Sin perder, a poderlo, su elegancia.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27944" y="2411461"/>
            <a:ext cx="27206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nada sabe y todo niega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Y negando lo bueno el bien propicia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Porque es negando como más se entrega.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794595"/>
            <a:ext cx="2808312" cy="354614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627534"/>
            <a:ext cx="2808312" cy="3672408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3478"/>
            <a:ext cx="3816424" cy="5020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-50801"/>
            <a:ext cx="4213225" cy="5194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51870"/>
            <a:ext cx="1438275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189" y="4227781"/>
            <a:ext cx="7064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04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6000">
        <p14:gallery dir="l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2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2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6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4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60584" y="1203598"/>
            <a:ext cx="2478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suele haber como delicia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Palpar las almas, despreciar la huella,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Y sentir en la mano una caricia.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itchFamily="34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62"/>
          <a:stretch/>
        </p:blipFill>
        <p:spPr>
          <a:xfrm>
            <a:off x="5580113" y="699542"/>
            <a:ext cx="2808312" cy="375987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5336" y="2264114"/>
            <a:ext cx="24858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siempre disconforme de ella,</a:t>
            </a:r>
          </a:p>
          <a:p>
            <a:r>
              <a:rPr lang="es-ES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Como los vientos vaga, corre y gira;</a:t>
            </a:r>
          </a:p>
          <a:p>
            <a:r>
              <a:rPr lang="es-ES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Alma que sangra y sin cesar delira</a:t>
            </a:r>
          </a:p>
          <a:p>
            <a:r>
              <a:rPr lang="es-ES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itchFamily="34" charset="0"/>
              </a:rPr>
              <a:t>Por ser el buque en marcha de la estrella</a:t>
            </a:r>
            <a:r>
              <a:rPr lang="es-ES" sz="1400" dirty="0" smtClean="0"/>
              <a:t>.</a:t>
            </a:r>
            <a:endParaRPr lang="es-ES" sz="1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45" y="3651870"/>
            <a:ext cx="1438275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3" y="708886"/>
            <a:ext cx="2776209" cy="375053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943" y="708886"/>
            <a:ext cx="2785482" cy="375053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795" y="718283"/>
            <a:ext cx="2780249" cy="3750535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440" y="0"/>
            <a:ext cx="4392488" cy="5204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-13722"/>
            <a:ext cx="4045990" cy="5194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299942"/>
            <a:ext cx="70643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508733" y="4459421"/>
            <a:ext cx="1500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Presentación de </a:t>
            </a:r>
            <a:r>
              <a:rPr lang="es-ES" sz="1200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Orqui</a:t>
            </a:r>
            <a:r>
              <a:rPr lang="es-ES" sz="1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Valdés</a:t>
            </a:r>
          </a:p>
          <a:p>
            <a:r>
              <a:rPr lang="es-ES" sz="1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Exclusivo para mispps.com</a:t>
            </a:r>
            <a:endParaRPr lang="es-ES" sz="1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40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35000">
        <p14:gallery dir="l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1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7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0"/>
                            </p:stCondLst>
                            <p:childTnLst>
                              <p:par>
                                <p:cTn id="43" presetID="2" presetClass="entr" presetSubtype="4" accel="2000" decel="2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700"/>
                            </p:stCondLst>
                            <p:childTnLst>
                              <p:par>
                                <p:cTn id="48" presetID="2" presetClass="entr" presetSubtype="4" accel="2000" decel="2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lma Desnu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Alma Desnuda</Template>
  <TotalTime>0</TotalTime>
  <Words>318</Words>
  <Application>Microsoft Office PowerPoint</Application>
  <PresentationFormat>Presentación en pantalla (16:9)</PresentationFormat>
  <Paragraphs>46</Paragraphs>
  <Slides>8</Slides>
  <Notes>4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Arial</vt:lpstr>
      <vt:lpstr>Calibri</vt:lpstr>
      <vt:lpstr>French Script MT</vt:lpstr>
      <vt:lpstr>Kristen ITC</vt:lpstr>
      <vt:lpstr>Gill Sans MT Condensed</vt:lpstr>
      <vt:lpstr>Alma Desnuda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2022-08-12T19:32:16Z</dcterms:created>
  <dcterms:modified xsi:type="dcterms:W3CDTF">2022-08-12T19:40:03Z</dcterms:modified>
</cp:coreProperties>
</file>