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9"/>
  </p:notesMasterIdLst>
  <p:sldIdLst>
    <p:sldId id="351" r:id="rId3"/>
    <p:sldId id="361" r:id="rId4"/>
    <p:sldId id="379" r:id="rId5"/>
    <p:sldId id="355" r:id="rId6"/>
    <p:sldId id="354" r:id="rId7"/>
    <p:sldId id="356" r:id="rId8"/>
    <p:sldId id="357" r:id="rId9"/>
    <p:sldId id="377" r:id="rId10"/>
    <p:sldId id="358" r:id="rId11"/>
    <p:sldId id="359" r:id="rId12"/>
    <p:sldId id="360" r:id="rId13"/>
    <p:sldId id="353" r:id="rId14"/>
    <p:sldId id="362" r:id="rId15"/>
    <p:sldId id="376" r:id="rId16"/>
    <p:sldId id="378" r:id="rId17"/>
    <p:sldId id="364" r:id="rId18"/>
    <p:sldId id="365" r:id="rId19"/>
    <p:sldId id="366" r:id="rId20"/>
    <p:sldId id="368" r:id="rId21"/>
    <p:sldId id="373" r:id="rId22"/>
    <p:sldId id="369" r:id="rId23"/>
    <p:sldId id="371" r:id="rId24"/>
    <p:sldId id="372" r:id="rId25"/>
    <p:sldId id="363" r:id="rId26"/>
    <p:sldId id="380" r:id="rId27"/>
    <p:sldId id="352" r:id="rId28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VnAxpIZ/2bJ3kKkLjNLtQ" hashData="Ux04TYccDtjjDGXGxX4YvXVrHZ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C07"/>
    <a:srgbClr val="1116E9"/>
    <a:srgbClr val="1C861C"/>
    <a:srgbClr val="167ED4"/>
    <a:srgbClr val="663300"/>
    <a:srgbClr val="9933FF"/>
    <a:srgbClr val="21D951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272" autoAdjust="0"/>
    <p:restoredTop sz="94664" autoAdjust="0"/>
  </p:normalViewPr>
  <p:slideViewPr>
    <p:cSldViewPr>
      <p:cViewPr varScale="1">
        <p:scale>
          <a:sx n="39" d="100"/>
          <a:sy n="39" d="100"/>
        </p:scale>
        <p:origin x="-24" y="2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8DEAA-A68F-41D4-B0E6-FEB0FD302A2A}" type="datetimeFigureOut">
              <a:rPr lang="es-ES" smtClean="0"/>
              <a:pPr/>
              <a:t>06/05/2013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16EEA4-FD2F-4266-BDBC-D9654EB768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379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706491-D2F5-4659-BDA1-2CE0D4125B96}" type="slidenum">
              <a:rPr lang="fr-FR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fr-FR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19459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97B1953-D004-4174-BA43-1956D878EDD4}" type="slidenum">
              <a:rPr lang="fr-FR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fr-FR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584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8521A73-B900-45EE-857D-92A216736BA1}" type="slidenum">
              <a:rPr lang="fr-FR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fr-FR"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75C34-EAAF-4B2C-9E4A-6BA2752993E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D4FB7-72EB-4730-A467-CB9F93C5217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94C92-DB75-43FA-9DC7-6AB30EECDE1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E2FC84-6282-4619-9925-6215F07F1E7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7D770-17CE-4461-A49E-7614BD98E92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C61141-3562-402C-A8A3-86CF5CC223A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26B0BA-CCB1-400A-95D5-6C215C51BBB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3A9D0-D2CF-4272-890C-66897318DC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8802A-C59F-48CA-B91E-821CB0B11DF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49330-BBC1-4115-95F8-5226C25F27C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CB1A7-A090-4C29-B06C-81B5360B8BB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F5A13-D971-4748-8D0E-95A3F2D217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952BF-E545-46E0-9516-46AE0F4F1F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4F255-C458-482C-85D9-A2800B6E4C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47179-BA6B-4871-AC42-2C19F02F3D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36FA5C-A2D3-44F7-BA24-A66195C4C9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7851A-A97E-49EE-8867-E7928D9FA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78998-C0A5-44FB-804F-E895C5EAD1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A32EF-6164-4AEC-A9D7-0A05AC109B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45B34-0565-4117-BB27-25849A3B409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F2621-5211-4763-9E51-F3477ADF2F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98C27-B53C-4930-92B3-EEE343FC72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01DA996E-633D-40F9-B273-641A4BEC0D88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62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/>
            </a:lvl1pPr>
          </a:lstStyle>
          <a:p>
            <a:endParaRPr lang="es-ES_tradnl"/>
          </a:p>
        </p:txBody>
      </p:sp>
      <p:sp>
        <p:nvSpPr>
          <p:cNvPr id="262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/>
            </a:lvl1pPr>
          </a:lstStyle>
          <a:p>
            <a:endParaRPr lang="es-ES_tradnl"/>
          </a:p>
        </p:txBody>
      </p:sp>
      <p:sp>
        <p:nvSpPr>
          <p:cNvPr id="262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/>
            </a:lvl1pPr>
          </a:lstStyle>
          <a:p>
            <a:fld id="{27D1E202-CB91-4810-979C-904C1055E7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frasesdeamor.in/wp-content/uploads/2012/08/amor-mio2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2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1.png"/><Relationship Id="rId7" Type="http://schemas.openxmlformats.org/officeDocument/2006/relationships/image" Target="../media/image4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57326" y="-496943"/>
            <a:ext cx="26103445" cy="16832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19750088" y="1331913"/>
            <a:ext cx="2401887" cy="777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4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032788" y="11898313"/>
            <a:ext cx="2017712" cy="21066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6459232" y="12933401"/>
            <a:ext cx="4065588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314376" y="860379"/>
            <a:ext cx="12787402" cy="371477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Alma, Corazón y Vida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Forte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171500" y="13004839"/>
            <a:ext cx="464347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LOS PANCHOS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>
    <p:sndAc>
      <p:stSnd>
        <p:snd r:embed="rId2" name="alma corazon y vida - trio los panch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/>
          <a:srcRect b="4449"/>
          <a:stretch>
            <a:fillRect/>
          </a:stretch>
        </p:blipFill>
        <p:spPr bwMode="auto">
          <a:xfrm>
            <a:off x="0" y="-613492"/>
            <a:ext cx="23774400" cy="15335967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/>
          <a:srcRect l="14843" t="20066" r="68750" b="45536"/>
          <a:stretch>
            <a:fillRect/>
          </a:stretch>
        </p:blipFill>
        <p:spPr bwMode="auto">
          <a:xfrm>
            <a:off x="14487543" y="920109"/>
            <a:ext cx="3900515" cy="5520967"/>
          </a:xfrm>
          <a:prstGeom prst="can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774400" cy="15291242"/>
          </a:xfrm>
          <a:prstGeom prst="rect">
            <a:avLst/>
          </a:prstGeom>
        </p:spPr>
      </p:pic>
      <p:pic>
        <p:nvPicPr>
          <p:cNvPr id="3" name="Image 2" descr="06.jpg"/>
          <p:cNvPicPr>
            <a:picLocks noChangeAspect="1"/>
          </p:cNvPicPr>
          <p:nvPr/>
        </p:nvPicPr>
        <p:blipFill>
          <a:blip r:embed="rId3"/>
          <a:srcRect l="3542" t="8403" r="38976" b="20601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05.jpg"/>
          <p:cNvPicPr>
            <a:picLocks noChangeAspect="1"/>
          </p:cNvPicPr>
          <p:nvPr/>
        </p:nvPicPr>
        <p:blipFill>
          <a:blip r:embed="rId4"/>
          <a:srcRect l="2744" t="4607" r="11406" b="11157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LORES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4317412" cy="17934091"/>
          </a:xfrm>
          <a:prstGeom prst="rect">
            <a:avLst/>
          </a:prstGeom>
        </p:spPr>
      </p:pic>
      <p:pic>
        <p:nvPicPr>
          <p:cNvPr id="20483" name="Picture 3" descr="amor-mio2-350x26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50905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00Gg06h8gJ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7300" y="613389"/>
            <a:ext cx="21917095" cy="14109086"/>
          </a:xfrm>
          <a:prstGeom prst="rect">
            <a:avLst/>
          </a:prstGeom>
          <a:solidFill>
            <a:srgbClr val="0000FF"/>
          </a:solidFill>
          <a:ln w="76200">
            <a:solidFill>
              <a:srgbClr val="FF0000"/>
            </a:solidFill>
            <a:miter lim="800000"/>
            <a:headEnd/>
            <a:tailEnd/>
          </a:ln>
          <a:scene3d>
            <a:camera prst="perspectiveContrastingLeftFacing"/>
            <a:lightRig rig="threePt" dir="t"/>
          </a:scene3d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3157476" y="13035565"/>
            <a:ext cx="2228866" cy="715676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19977" tIns="109989" rIns="219977" bIns="109989" anchor="ctr"/>
          <a:lstStyle/>
          <a:p>
            <a:endParaRPr lang="es-ES"/>
          </a:p>
        </p:txBody>
      </p:sp>
      <p:pic>
        <p:nvPicPr>
          <p:cNvPr id="7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2435747" y="855964"/>
            <a:ext cx="1114408" cy="1382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3364438" y="1776125"/>
            <a:ext cx="1114408" cy="1382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4478874" y="702604"/>
            <a:ext cx="1114408" cy="1382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2621481" y="3003005"/>
            <a:ext cx="1114408" cy="1382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1702779" y="9128312"/>
            <a:ext cx="4832151" cy="5995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19455041" y="1733747"/>
            <a:ext cx="2500779" cy="3102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Playa + Amor de patyfernandez "/>
          <p:cNvPicPr>
            <a:picLocks noChangeAspect="1" noChangeArrowheads="1"/>
          </p:cNvPicPr>
          <p:nvPr/>
        </p:nvPicPr>
        <p:blipFill>
          <a:blip r:embed="rId2"/>
          <a:srcRect l="14286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Picture 5" descr="Picture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258679" y="4754114"/>
            <a:ext cx="6283480" cy="4600754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ttp://i391.photobucket.com/albums/oo353/virtuellife/COUPLES/2920233063_1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-2786165" y="-1635831"/>
            <a:ext cx="1981200" cy="163583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5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17038320" y="1145081"/>
            <a:ext cx="1981200" cy="163583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6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18425160" y="4089577"/>
            <a:ext cx="1386840" cy="114508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7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15044760" y="5520915"/>
            <a:ext cx="1386840" cy="114508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9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10029812" y="1073470"/>
            <a:ext cx="2043127" cy="163583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07407E-6 C 0.03907 -0.00162 0.04618 -0.00371 0.08177 4.07407E-6 C 0.09809 0.00162 0.11511 0.0125 0.13108 0.01759 C 0.13438 0.0206 0.13733 0.02338 0.1408 0.02638 C 0.14236 0.02777 0.14584 0.03078 0.14584 0.03101 C 0.14931 0.03726 0.15365 0.04282 0.15556 0.05023 C 0.15677 0.05463 0.1573 0.05926 0.15886 0.06365 C 0.16632 0.08333 0.15782 0.05463 0.16563 0.07847 C 0.16945 0.09097 0.16945 0.10416 0.17535 0.11551 C 0.17483 0.13078 0.17466 0.14629 0.17361 0.16157 C 0.17327 0.16782 0.16997 0.17476 0.16841 0.18101 C 0.16615 0.19467 0.16407 0.20902 0.16216 0.22291 C 0.16268 0.24328 0.16268 0.26365 0.16372 0.28379 C 0.16424 0.29213 0.16719 0.29976 0.16841 0.30763 C 0.17205 0.32615 0.17483 0.35601 0.19011 0.3625 C 0.20261 0.37361 0.19566 0.36898 0.20486 0.37314 C 0.20834 0.37453 0.21441 0.37777 0.21441 0.37801 C 0.21546 0.37986 0.2165 0.38217 0.21806 0.38402 C 0.21927 0.38611 0.22188 0.38634 0.22292 0.38865 C 0.22483 0.39236 0.22605 0.40162 0.22605 0.40208 C 0.22882 0.42546 0.23664 0.47361 0.21441 0.4824 C 0.21424 0.48495 0.21441 0.48773 0.2132 0.48935 C 0.20868 0.49513 0.19427 0.50393 0.18855 0.50648 C 0.179 0.51481 0.18455 0.52013 0.17535 0.52847 C 0.16841 0.54166 0.16736 0.55648 0.16563 0.57176 C 0.16424 0.57986 0.16216 0.58796 0.16042 0.59606 C 0.16111 0.62013 0.16111 0.64398 0.16216 0.66828 C 0.16268 0.67476 0.16511 0.67963 0.16684 0.68541 C 0.17153 0.69907 0.17726 0.71574 0.18681 0.72453 C 0.20278 0.74004 0.23177 0.75092 0.25087 0.75301 C 0.25677 0.75231 0.26302 0.75208 0.26893 0.75115 C 0.27049 0.75092 0.27188 0.74884 0.27379 0.74884 C 0.28056 0.74884 0.28802 0.75115 0.29497 0.75115 " pathEditMode="relative" rAng="0" ptsTypes="ffffffffffffffffffffffffffffffff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3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C -0.03611 -0.02569 -0.07743 -0.01991 -0.11354 0.00417 C -0.11754 0.01667 -0.11962 0.02963 -0.12361 0.0419 C -0.12292 0.05255 -0.12518 0.07963 -0.11754 0.08773 C -0.11424 0.09097 -0.09636 0.09583 -0.09566 0.09607 C -0.09028 0.09838 -0.07969 0.10463 -0.07969 0.10509 C -0.06875 0.11968 -0.06893 0.12546 -0.0717 0.15463 C -0.07205 0.15903 -0.07223 0.16412 -0.07379 0.16667 C -0.07518 0.17014 -0.07761 0.1706 -0.07969 0.17153 C -0.09427 0.17732 -0.11129 0.17732 -0.12552 0.17917 C -0.13039 0.18495 -0.13455 0.1919 -0.13959 0.19607 C -0.16077 0.2162 -0.14393 0.19445 -0.15747 0.2132 C -0.16129 0.23704 -0.15452 0.26134 -0.14341 0.27153 C -0.13976 0.27546 -0.13525 0.27616 -0.1316 0.28033 C -0.12952 0.28218 -0.12084 0.29213 -0.11754 0.29283 C -0.10365 0.29537 -0.08976 0.29537 -0.0757 0.29653 C -0.06493 0.30139 -0.05469 0.30926 -0.04375 0.31366 C -0.04115 0.32199 -0.0375 0.32917 -0.03594 0.33866 C -0.03282 0.3581 -0.03125 0.37616 -0.02587 0.39306 C -0.02396 0.42222 -0.0224 0.45833 -0.02986 0.48495 C -0.03282 0.49491 -0.05486 0.50972 -0.06181 0.51019 C -0.08768 0.51273 -0.11372 0.51273 -0.13959 0.51412 C -0.14844 0.51875 -0.15677 0.52523 -0.16545 0.53102 C -0.1717 0.53519 -0.17882 0.53611 -0.18525 0.53912 C -0.18889 0.56134 -0.18941 0.55903 -0.18525 0.59375 C -0.1842 0.60301 -0.17848 0.60347 -0.17535 0.60625 C -0.16111 0.61898 -0.14723 0.62662 -0.1316 0.63148 C -0.11424 0.64283 -0.12292 0.66551 -0.12743 0.69398 C -0.12813 0.69815 -0.12743 0.70509 -0.12952 0.70648 C -0.14809 0.71991 -0.13351 0.71065 -0.17535 0.71505 C -0.18559 0.71945 -0.19479 0.72454 -0.20521 0.72755 C -0.21979 0.73773 -0.2132 0.73333 -0.225 0.74005 C -0.22257 0.76412 -0.22379 0.77431 -0.21719 0.79051 C -0.21476 0.79653 -0.2092 0.80718 -0.2092 0.80764 C -0.18993 0.80232 -0.1974 0.80301 -0.18733 0.80301 " pathEditMode="relative" rAng="0" ptsTypes="ffffffffffffffffffffffffffffffffffA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39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3 -0.04347 C -0.00052 -0.04832 0.00208 -0.05387 0.00729 -0.05873 C 0.01493 -0.05803 0.02257 -0.05757 0.03021 -0.05642 C 0.03194 -0.05618 0.03402 -0.05595 0.03524 -0.05433 C 0.03802 -0.05064 0.04166 -0.04116 0.04166 -0.04116 C 0.0434 -0.0326 0.04444 -0.02682 0.04826 -0.01942 C 0.05017 -0.00994 0.05086 -0.00023 0.05312 0.00902 C 0.05382 0.04023 0.05642 0.07168 0.05642 0.10289 C 0.05642 0.1089 0.05677 0.11699 0.05312 0.12046 C 0.05034 0.12301 0.0434 0.12462 0.0434 0.12462 C 0.03975 0.1385 0.02812 0.13827 0.01875 0.14428 C 0.0151 0.15168 0.01423 0.15884 0.01059 0.16624 C 0.00677 0.18197 0.0085 0.19884 0.01215 0.21434 C 0.01163 0.22382 0.01232 0.23353 0.01059 0.24254 C 0.01007 0.24509 0.00694 0.24486 0.00573 0.24694 C -0.00018 0.25595 -0.00174 0.26266 -0.00417 0.2733 C -0.00469 0.28116 -0.00382 0.28948 -0.00573 0.29711 C -0.00695 0.3022 -0.01337 0.30127 -0.01736 0.3015 C -0.05018 0.30289 -0.08282 0.30312 -0.11563 0.30382 C -0.11789 0.30451 -0.12014 0.30474 -0.12223 0.3059 C -0.12396 0.30682 -0.12518 0.3096 -0.12709 0.31029 C -0.14705 0.31815 -0.16858 0.31376 -0.18941 0.31468 C -0.19792 0.32601 -0.20886 0.33272 -0.22049 0.33642 C -0.22674 0.34474 -0.22587 0.34913 -0.23039 0.35838 C -0.23299 0.37526 -0.23386 0.4185 -0.22049 0.43029 C -0.21771 0.45064 -0.22136 0.43306 -0.21407 0.44994 C -0.2132 0.45202 -0.2132 0.45457 -0.21233 0.45665 C -0.21042 0.46127 -0.20799 0.4652 -0.20573 0.4696 C -0.20348 0.47399 -0.19931 0.47538 -0.19601 0.47838 C -0.18646 0.48694 -0.17431 0.49087 -0.1632 0.49364 C -0.13733 0.51491 -0.11476 0.51191 -0.08282 0.5133 C -0.06754 0.51191 -0.05226 0.51145 -0.03698 0.5089 C -0.03403 0.50844 -0.0316 0.50567 -0.02882 0.50451 C -0.02066 0.50127 -0.01233 0.49942 -0.00417 0.49595 C 0.00521 0.4874 -0.00434 0.4948 0.01059 0.48925 C 0.0151 0.48763 0.01927 0.48462 0.02378 0.48278 C 0.03524 0.47237 0.02066 0.48439 0.0368 0.4763 C 0.03871 0.47538 0.03993 0.47306 0.04166 0.47191 C 0.04965 0.46728 0.05764 0.46474 0.06632 0.46312 C 0.07534 0.45572 0.08211 0.45087 0.08923 0.44139 C 0.09271 0.42798 0.08819 0.44069 0.09739 0.43029 C 0.09896 0.42867 0.09913 0.42543 0.10069 0.42382 C 0.10937 0.4141 0.10798 0.42012 0.11718 0.41295 C 0.12031 0.41064 0.1335 0.39676 0.13854 0.39538 C 0.14444 0.39376 0.15052 0.39399 0.15642 0.3933 C 0.16666 0.38405 0.17708 0.37665 0.18593 0.36486 C 0.19236 0.3563 0.18663 0.36093 0.19097 0.35168 C 0.19514 0.34266 0.20139 0.33665 0.20573 0.32786 C 0.2085 0.31584 0.20521 0.32462 0.21545 0.31468 C 0.21979 0.31029 0.22205 0.3052 0.22534 0.29942 C 0.22708 0.28509 0.22708 0.28393 0.2368 0.27977 C 0.24409 0.26358 0.25468 0.25318 0.26788 0.24694 C 0.28125 0.24971 0.28958 0.25387 0.29913 0.26659 C 0.29965 0.2689 0.30017 0.27098 0.30069 0.2733 C 0.30121 0.27538 0.30243 0.27977 0.30243 0.27977 " pathEditMode="relative" ptsTypes="ffffffffffffffffffffffffffffffffffffffffffffffffffffffA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9 -0.01595 C 0.02049 -0.0222 0.02205 -0.02913 0.02535 -0.03561 C 0.02483 -0.06035 0.03038 -0.09295 0.01875 -0.11607 C 0.01198 -0.1452 -0.00729 -0.16162 -0.02552 -0.17734 C -0.03229 -0.18312 -0.03316 -0.19144 -0.04028 -0.19468 C -0.04288 -0.19607 -0.04566 -0.19653 -0.04844 -0.19699 C -0.05226 -0.20439 -0.05504 -0.20717 -0.06146 -0.21017 C -0.07326 -0.22012 -0.08281 -0.22867 -0.09601 -0.23422 C -0.1151 -0.23353 -0.1342 -0.23376 -0.1533 -0.23191 C -0.1632 -0.23121 -0.17465 -0.22312 -0.18455 -0.2215 C -0.19097 -0.21803 -0.19375 -0.21433 -0.19601 -0.20578 C -0.19549 -0.19653 -0.19583 -0.16902 -0.19097 -0.15792 C -0.18767 -0.15029 -0.17986 -0.14705 -0.17465 -0.14243 C -0.16424 -0.14312 -0.15365 -0.1415 -0.14358 -0.14451 C -0.14132 -0.14543 -0.14254 -0.15052 -0.14184 -0.15329 C -0.14028 -0.16046 -0.13872 -0.16786 -0.13698 -0.17526 C -0.1375 -0.19607 -0.1375 -0.2178 -0.13854 -0.23861 C -0.13906 -0.24855 -0.14392 -0.2578 -0.1467 -0.26659 C -0.14913 -0.27445 -0.14965 -0.28601 -0.1533 -0.29272 C -0.15781 -0.30127 -0.16875 -0.31283 -0.17622 -0.31723 C -0.18281 -0.32092 -0.19045 -0.32139 -0.19757 -0.3237 C -0.21719 -0.33965 -0.2526 -0.35098 -0.27465 -0.35653 C -0.28004 -0.35931 -0.28559 -0.36208 -0.29097 -0.36532 C -0.29462 -0.36717 -0.29705 -0.37249 -0.30087 -0.37364 C -0.30243 -0.37433 -0.30417 -0.37526 -0.30573 -0.37618 C -0.31337 -0.38335 -0.31979 -0.39214 -0.32882 -0.39561 C -0.33542 -0.40231 -0.33889 -0.40393 -0.3467 -0.40601 C -0.35538 -0.4141 -0.3632 -0.41572 -0.37309 -0.41942 C -0.3809 -0.42659 -0.39028 -0.42959 -0.39931 -0.43283 C -0.41684 -0.44879 -0.43142 -0.44809 -0.4533 -0.44809 " pathEditMode="relative" rAng="0" ptsTypes="fffffffffffffffffffffffffffffA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" y="-21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71 -0.04375 C 0.0276 -0.06944 -0.01372 -0.06366 -0.04983 -0.03958 C -0.05382 -0.02708 -0.05591 -0.01412 -0.0599 -0.00185 C -0.0592 0.0088 -0.06146 0.03588 -0.05382 0.04398 C -0.05052 0.04722 -0.03264 0.05209 -0.03195 0.05232 C -0.02657 0.05463 -0.01598 0.06088 -0.01598 0.06134 C -0.00504 0.07593 -0.00521 0.08172 -0.00799 0.11088 C -0.00834 0.11528 -0.00851 0.12037 -0.01007 0.12292 C -0.01146 0.12639 -0.01389 0.12685 -0.01598 0.12778 C -0.03056 0.13357 -0.04757 0.13357 -0.06181 0.13542 C -0.06667 0.14121 -0.07084 0.14815 -0.07587 0.15232 C -0.09705 0.17246 -0.08021 0.1507 -0.09375 0.16945 C -0.09757 0.19329 -0.0908 0.21759 -0.07969 0.22778 C -0.07604 0.23172 -0.07153 0.23241 -0.06789 0.23658 C -0.0658 0.23843 -0.05712 0.24838 -0.05382 0.24908 C -0.03993 0.25162 -0.02604 0.25162 -0.01198 0.25278 C -0.00122 0.25764 0.00902 0.26551 0.01996 0.26991 C 0.02257 0.27824 0.02621 0.28542 0.02777 0.29491 C 0.0309 0.31435 0.03246 0.33241 0.03784 0.34931 C 0.03975 0.37847 0.04132 0.41459 0.03385 0.44121 C 0.0309 0.45116 0.00885 0.46597 0.00191 0.46644 C -0.02396 0.46898 -0.05 0.46898 -0.07587 0.47037 C -0.08473 0.475 -0.09306 0.48148 -0.10174 0.48727 C -0.10799 0.49144 -0.11511 0.49236 -0.12153 0.49537 C -0.12518 0.51759 -0.1257 0.51528 -0.12153 0.55 C -0.12049 0.55926 -0.11476 0.55972 -0.11164 0.5625 C -0.0974 0.57523 -0.08351 0.58287 -0.06789 0.58773 C -0.05052 0.59908 -0.0592 0.62176 -0.06372 0.65023 C -0.06441 0.6544 -0.06372 0.66134 -0.0658 0.66273 C -0.08438 0.67616 -0.06979 0.6669 -0.11164 0.6713 C -0.12188 0.6757 -0.13108 0.68079 -0.1415 0.6838 C -0.15608 0.69398 -0.14948 0.68959 -0.16129 0.6963 C -0.15886 0.72037 -0.16007 0.73056 -0.15348 0.74676 C -0.15104 0.75278 -0.14549 0.76343 -0.14549 0.76389 C -0.12622 0.75857 -0.13368 0.75926 -0.12361 0.75926 " pathEditMode="relative" rAng="0" ptsTypes="ffffffffffffffffffffffffffffffffffA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3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39885"/>
            <a:ext cx="23774400" cy="16840200"/>
          </a:xfrm>
          <a:prstGeom prst="rect">
            <a:avLst/>
          </a:prstGeom>
        </p:spPr>
      </p:pic>
      <p:pic>
        <p:nvPicPr>
          <p:cNvPr id="3" name="Image 2" descr="08.jpg"/>
          <p:cNvPicPr>
            <a:picLocks noChangeAspect="1"/>
          </p:cNvPicPr>
          <p:nvPr/>
        </p:nvPicPr>
        <p:blipFill>
          <a:blip r:embed="rId3"/>
          <a:srcRect l="2361" t="5157" r="55998" b="44803"/>
          <a:stretch>
            <a:fillRect/>
          </a:stretch>
        </p:blipFill>
        <p:spPr bwMode="auto">
          <a:xfrm>
            <a:off x="0" y="-177215"/>
            <a:ext cx="23774400" cy="14899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68381"/>
            <a:ext cx="23774400" cy="15318794"/>
          </a:xfrm>
          <a:prstGeom prst="rect">
            <a:avLst/>
          </a:prstGeom>
        </p:spPr>
      </p:pic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5332730" y="12616344"/>
            <a:ext cx="13538200" cy="2869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And all that I so want to give you</a:t>
            </a:r>
            <a:br>
              <a:rPr lang="en-US">
                <a:solidFill>
                  <a:schemeClr val="bg1"/>
                </a:solidFill>
              </a:rPr>
            </a:br>
            <a:r>
              <a:rPr lang="en-US">
                <a:solidFill>
                  <a:schemeClr val="bg1"/>
                </a:solidFill>
              </a:rPr>
              <a:t>it's only a heart beat away</a:t>
            </a:r>
            <a:br>
              <a:rPr lang="en-US">
                <a:solidFill>
                  <a:schemeClr val="bg1"/>
                </a:solidFill>
              </a:rPr>
            </a:br>
            <a:r>
              <a:rPr lang="en-US">
                <a:solidFill>
                  <a:schemeClr val="bg1"/>
                </a:solidFill>
              </a:rPr>
              <a:t/>
            </a:r>
            <a:br>
              <a:rPr lang="en-US">
                <a:solidFill>
                  <a:schemeClr val="bg1"/>
                </a:solidFill>
              </a:rPr>
            </a:br>
            <a:endParaRPr lang="en-US">
              <a:solidFill>
                <a:schemeClr val="bg1"/>
              </a:solidFill>
            </a:endParaRPr>
          </a:p>
        </p:txBody>
      </p:sp>
      <p:pic>
        <p:nvPicPr>
          <p:cNvPr id="5123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99692"/>
            <a:ext cx="23774400" cy="15122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7" descr="bswd2zyt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354067"/>
            <a:ext cx="11144250" cy="4212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Picture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859022" y="6747797"/>
            <a:ext cx="3657579" cy="2453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92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510626" y="5587525"/>
            <a:ext cx="1203018" cy="1601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247434" y="4074704"/>
            <a:ext cx="1114408" cy="1382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247433" y="2387755"/>
            <a:ext cx="1114411" cy="1382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3550180" y="1776123"/>
            <a:ext cx="1114408" cy="1382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9" descr="flor10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7427727">
            <a:off x="1753325" y="1008341"/>
            <a:ext cx="851995" cy="982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368512" y="1445243"/>
            <a:ext cx="892891" cy="1130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3117462" y="812703"/>
            <a:ext cx="851995" cy="1135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597433" y="419081"/>
            <a:ext cx="637293" cy="1135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1933995" y="6730185"/>
            <a:ext cx="766797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1515983" y="2815062"/>
            <a:ext cx="892891" cy="1172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9" descr="flor10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7427727">
            <a:off x="20919408" y="1993606"/>
            <a:ext cx="637291" cy="978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21498130" y="2826816"/>
            <a:ext cx="899707" cy="113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Picture 9" descr="flor10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7427727">
            <a:off x="22184450" y="4535600"/>
            <a:ext cx="851995" cy="982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8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9730439" y="13081240"/>
            <a:ext cx="1230280" cy="1547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9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10791359" y="12662814"/>
            <a:ext cx="1114408" cy="1382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0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12277258" y="13252396"/>
            <a:ext cx="1114411" cy="1382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romantic_08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4350" y="920111"/>
            <a:ext cx="21174057" cy="13133442"/>
          </a:xfrm>
          <a:prstGeom prst="flowChartMagneticDrum">
            <a:avLst/>
          </a:prstGeom>
          <a:noFill/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amor+a+la+v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Picture 5" descr="Picture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15724" y="3987313"/>
            <a:ext cx="2675377" cy="1686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087371" y="12790152"/>
            <a:ext cx="11689316" cy="2869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19977" tIns="109989" rIns="219977" bIns="109989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Miles and miles of</a:t>
            </a:r>
            <a:r>
              <a:rPr lang="en-US" b="0">
                <a:solidFill>
                  <a:schemeClr val="bg1"/>
                </a:solidFill>
              </a:rPr>
              <a:t> </a:t>
            </a:r>
            <a:r>
              <a:rPr lang="en-US">
                <a:solidFill>
                  <a:schemeClr val="bg1"/>
                </a:solidFill>
              </a:rPr>
              <a:t>empty space in between us</a:t>
            </a:r>
            <a:br>
              <a:rPr lang="en-US">
                <a:solidFill>
                  <a:schemeClr val="bg1"/>
                </a:solidFill>
              </a:rPr>
            </a:br>
            <a:r>
              <a:rPr lang="en-US">
                <a:solidFill>
                  <a:schemeClr val="bg1"/>
                </a:solidFill>
              </a:rPr>
              <a:t>A telephone can't take the place of your smile</a:t>
            </a:r>
            <a:r>
              <a:rPr lang="en-US" b="0"/>
              <a:t/>
            </a:r>
            <a:br>
              <a:rPr lang="en-US" b="0"/>
            </a:br>
            <a:r>
              <a:rPr lang="en-US" b="0"/>
              <a:t/>
            </a:r>
            <a:br>
              <a:rPr lang="en-US" b="0"/>
            </a:br>
            <a:endParaRPr lang="en-US" b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2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bswd2zy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510211"/>
            <a:ext cx="11144250" cy="4212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05.jpg"/>
          <p:cNvPicPr>
            <a:picLocks noChangeAspect="1"/>
          </p:cNvPicPr>
          <p:nvPr/>
        </p:nvPicPr>
        <p:blipFill>
          <a:blip r:embed="rId2"/>
          <a:srcRect l="2744" t="4213" r="12987" b="10092"/>
          <a:stretch>
            <a:fillRect/>
          </a:stretch>
        </p:blipFill>
        <p:spPr bwMode="auto">
          <a:xfrm>
            <a:off x="0" y="0"/>
            <a:ext cx="23774400" cy="14971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06.jpg"/>
          <p:cNvPicPr>
            <a:picLocks noChangeAspect="1"/>
          </p:cNvPicPr>
          <p:nvPr/>
        </p:nvPicPr>
        <p:blipFill>
          <a:blip r:embed="rId3"/>
          <a:srcRect l="3044" t="10092" r="42917" b="13240"/>
          <a:stretch>
            <a:fillRect/>
          </a:stretch>
        </p:blipFill>
        <p:spPr bwMode="auto">
          <a:xfrm>
            <a:off x="0" y="1"/>
            <a:ext cx="23774400" cy="146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03.jpg"/>
          <p:cNvPicPr>
            <a:picLocks noChangeAspect="1"/>
          </p:cNvPicPr>
          <p:nvPr/>
        </p:nvPicPr>
        <p:blipFill>
          <a:blip r:embed="rId4"/>
          <a:srcRect l="30711" t="14955" r="3142" b="11073"/>
          <a:stretch>
            <a:fillRect/>
          </a:stretch>
        </p:blipFill>
        <p:spPr bwMode="auto">
          <a:xfrm>
            <a:off x="0" y="0"/>
            <a:ext cx="23774400" cy="14698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9.jpg"/>
          <p:cNvPicPr>
            <a:picLocks noChangeAspect="1"/>
          </p:cNvPicPr>
          <p:nvPr/>
        </p:nvPicPr>
        <p:blipFill>
          <a:blip r:embed="rId2"/>
          <a:srcRect l="2744" t="9904" r="45277" b="23103"/>
          <a:stretch>
            <a:fillRect/>
          </a:stretch>
        </p:blipFill>
        <p:spPr bwMode="auto">
          <a:xfrm>
            <a:off x="0" y="0"/>
            <a:ext cx="23774400" cy="1484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Image du Blog virtuellif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20213"/>
            <a:ext cx="23774400" cy="16102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4" descr="bswd2zy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510211"/>
            <a:ext cx="11144250" cy="4212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5" descr="petali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85654" y="1179161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4210050" y="12309626"/>
            <a:ext cx="10328366" cy="2869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19977" tIns="109989" rIns="219977" bIns="109989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It's not easy when the road is your driver</a:t>
            </a:r>
            <a:br>
              <a:rPr lang="en-US">
                <a:solidFill>
                  <a:schemeClr val="bg1"/>
                </a:solidFill>
              </a:rPr>
            </a:br>
            <a:r>
              <a:rPr lang="en-US">
                <a:solidFill>
                  <a:schemeClr val="bg1"/>
                </a:solidFill>
              </a:rPr>
              <a:t>Honey that's a heavy load that we bear</a:t>
            </a:r>
            <a:br>
              <a:rPr lang="en-US">
                <a:solidFill>
                  <a:schemeClr val="bg1"/>
                </a:solidFill>
              </a:rPr>
            </a:br>
            <a:r>
              <a:rPr lang="en-US" b="0"/>
              <a:t/>
            </a:r>
            <a:br>
              <a:rPr lang="en-US" b="0"/>
            </a:br>
            <a:endParaRPr lang="en-US" b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703177" cy="16832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787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57326" y="-1711389"/>
            <a:ext cx="25644654" cy="17626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4"/>
          <a:srcRect l="14843" t="20066" r="68750" b="45536"/>
          <a:stretch>
            <a:fillRect/>
          </a:stretch>
        </p:blipFill>
        <p:spPr bwMode="auto">
          <a:xfrm>
            <a:off x="1743004" y="1860511"/>
            <a:ext cx="3900515" cy="5520967"/>
          </a:xfrm>
          <a:prstGeom prst="can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245974" cy="1555913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l="7479" t="4116" r="5775" b="9921"/>
          <a:stretch>
            <a:fillRect/>
          </a:stretch>
        </p:blipFill>
        <p:spPr bwMode="auto">
          <a:xfrm>
            <a:off x="0" y="0"/>
            <a:ext cx="24103098" cy="15489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spd="slow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imagenes\bb62355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5748" y="-1068447"/>
            <a:ext cx="22102834" cy="16816422"/>
          </a:xfrm>
          <a:prstGeom prst="rect">
            <a:avLst/>
          </a:prstGeom>
          <a:noFill/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/>
          <a:srcRect l="14843" t="20066" r="68750" b="45536"/>
          <a:stretch>
            <a:fillRect/>
          </a:stretch>
        </p:blipFill>
        <p:spPr bwMode="auto">
          <a:xfrm>
            <a:off x="2100194" y="10004443"/>
            <a:ext cx="2689227" cy="3806455"/>
          </a:xfrm>
          <a:prstGeom prst="can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imagenes\d2d54ecc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43004" y="1146131"/>
            <a:ext cx="19931202" cy="12965997"/>
          </a:xfrm>
          <a:prstGeom prst="rect">
            <a:avLst/>
          </a:prstGeom>
          <a:noFill/>
        </p:spPr>
      </p:pic>
      <p:pic>
        <p:nvPicPr>
          <p:cNvPr id="3" name="2 Imagen" descr="3-gifs-animados-pajaro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05" y="11195242"/>
            <a:ext cx="2179320" cy="1652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652145" y="405552"/>
            <a:ext cx="22655849" cy="13911376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lIns="219977" tIns="109989" rIns="219977" bIns="109989" anchor="ctr"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34820" name="Picture 7" descr="miscanima%20(249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001626" y="3373900"/>
            <a:ext cx="7722554" cy="7514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426 0.01843 C 0.03219 -0.00679 0.02785 -0.02986 0.02471 -0.05443 C 0.02558 -0.07146 0.02524 -0.08839 0.02711 -0.10553 C 0.02838 -0.11501 0.0414 -0.12741 0.0414 -0.12719 C 0.05596 -0.12418 0.06985 -0.11986 0.08427 -0.11469 C 0.08667 -0.11264 0.08874 -0.11038 0.09135 -0.10876 C 0.09589 -0.10596 0.10564 -0.10208 0.10564 -0.10175 C 0.11011 -0.09324 0.11011 -0.09065 0.11759 -0.08656 C 0.12213 -0.08375 0.13181 -0.07987 0.13181 -0.07955 C 0.25594 -0.09119 0.34395 -0.08817 0.49139 -0.08936 C 0.50821 -0.09421 0.52491 -0.10111 0.5414 -0.10876 C 0.54901 -0.11846 0.55095 -0.13399 0.55542 -0.14638 C 0.55489 -0.16675 0.55542 -0.18691 0.55335 -0.20675 C 0.55302 -0.20976 0.54955 -0.2102 0.54848 -0.21321 C 0.54694 -0.21699 0.54748 -0.22151 0.54621 -0.22593 C 0.54487 -0.23035 0.54274 -0.23477 0.5414 -0.23865 C 0.54227 -0.26711 0.5424 -0.296 0.54381 -0.32467 C 0.54728 -0.39215 0.60751 -0.47634 0.62954 -0.50846 C 0.63342 -0.51406 0.64069 -0.51062 0.64624 -0.51169 C 0.6638 -0.51956 0.65598 -0.51493 0.67001 -0.52441 C 0.68042 -0.53853 0.68203 -0.56311 0.6867 -0.58133 C 0.68844 -0.62617 0.68583 -0.67123 0.70092 -0.71176 C 0.70199 -0.71478 0.70199 -0.71823 0.70333 -0.72103 C 0.70733 -0.72836 0.71288 -0.73375 0.71762 -0.74022 C 0.7275 -0.7538 0.73631 -0.75218 0.74847 -0.75919 C 0.7518 -0.76102 0.75454 -0.76447 0.75801 -0.76533 C 0.80182 -0.776 0.80095 -0.7524 0.80095 -0.77503 " pathEditMode="relative" rAng="0" ptsTypes="ffffffffffffffffffffffffff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9" y="-39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0017"/>
            <a:ext cx="23774400" cy="18577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 descr="Picture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72754" y="5575287"/>
            <a:ext cx="5429288" cy="3121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14450" y="-711257"/>
            <a:ext cx="26103445" cy="16832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19750088" y="1331913"/>
            <a:ext cx="2401887" cy="777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4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032788" y="11898313"/>
            <a:ext cx="2017712" cy="21066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6424275" y="13265150"/>
            <a:ext cx="4065588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242938" y="1431883"/>
            <a:ext cx="8929750" cy="371477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UN FUERTE ABRAZO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QUE TENGAS UN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hiller" pitchFamily="82" charset="0"/>
                <a:cs typeface="FrankRuehl" pitchFamily="34" charset="-79"/>
              </a:rPr>
              <a:t>BUEN DIA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Chiller" pitchFamily="82" charset="0"/>
              <a:cs typeface="FrankRuehl" pitchFamily="34" charset="-79"/>
            </a:endParaRPr>
          </a:p>
        </p:txBody>
      </p:sp>
    </p:spTree>
  </p:cSld>
  <p:clrMapOvr>
    <a:masterClrMapping/>
  </p:clrMapOvr>
  <p:transition advTm="6000">
    <p:sndAc>
      <p:stSnd>
        <p:snd r:embed="rId2" name="alma corazon y vida - trio los panchos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0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263171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/>
          </a:p>
        </p:txBody>
      </p:sp>
      <p:sp>
        <p:nvSpPr>
          <p:cNvPr id="263172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3173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3174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63175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3176" name="Text Box 8"/>
          <p:cNvSpPr txBox="1">
            <a:spLocks noChangeArrowheads="1"/>
          </p:cNvSpPr>
          <p:nvPr/>
        </p:nvSpPr>
        <p:spPr bwMode="auto">
          <a:xfrm>
            <a:off x="0" y="11076013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263177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/>
          </a:p>
        </p:txBody>
      </p:sp>
      <p:pic>
        <p:nvPicPr>
          <p:cNvPr id="263178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3179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263180" name="Group 12"/>
          <p:cNvGraphicFramePr>
            <a:graphicFrameLocks noGrp="1"/>
          </p:cNvGraphicFramePr>
          <p:nvPr/>
        </p:nvGraphicFramePr>
        <p:xfrm>
          <a:off x="2314508" y="7432675"/>
          <a:ext cx="19069055" cy="2939228"/>
        </p:xfrm>
        <a:graphic>
          <a:graphicData uri="http://schemas.openxmlformats.org/drawingml/2006/table">
            <a:tbl>
              <a:tblPr/>
              <a:tblGrid>
                <a:gridCol w="3429024"/>
                <a:gridCol w="2927328"/>
                <a:gridCol w="3254637"/>
                <a:gridCol w="3101714"/>
                <a:gridCol w="3178998"/>
                <a:gridCol w="3177354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63203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263204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2631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317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"/>
</p:tagLst>
</file>

<file path=ppt/theme/theme1.xml><?xml version="1.0" encoding="utf-8"?>
<a:theme xmlns:a="http://schemas.openxmlformats.org/drawingml/2006/main" name="ALMA, CORAZON Y VIDA">
  <a:themeElements>
    <a:clrScheme name="PINTURAS MITIC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NTURAS MITIC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INTURAS MITIC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ALMA, CORAZON Y VIDA</Template>
  <TotalTime>1</TotalTime>
  <Words>89</Words>
  <Application>Microsoft Office PowerPoint</Application>
  <PresentationFormat>Personalizado</PresentationFormat>
  <Paragraphs>28</Paragraphs>
  <Slides>26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ALMA, CORAZON Y VIDA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2013-05-06T14:52:52Z</dcterms:created>
  <dcterms:modified xsi:type="dcterms:W3CDTF">2013-05-06T14:54:06Z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