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9"/>
  </p:notesMasterIdLst>
  <p:sldIdLst>
    <p:sldId id="267" r:id="rId3"/>
    <p:sldId id="272" r:id="rId4"/>
    <p:sldId id="256" r:id="rId5"/>
    <p:sldId id="264" r:id="rId6"/>
    <p:sldId id="266" r:id="rId7"/>
    <p:sldId id="259" r:id="rId8"/>
    <p:sldId id="265" r:id="rId9"/>
    <p:sldId id="262" r:id="rId10"/>
    <p:sldId id="260" r:id="rId11"/>
    <p:sldId id="263" r:id="rId12"/>
    <p:sldId id="258" r:id="rId13"/>
    <p:sldId id="257" r:id="rId14"/>
    <p:sldId id="268" r:id="rId15"/>
    <p:sldId id="273" r:id="rId16"/>
    <p:sldId id="270" r:id="rId17"/>
    <p:sldId id="27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9Uane3cKmMzcjTgd032rg" hashData="pgKDd+JiktOGADgy6ktdUMAyJw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D"/>
    <a:srgbClr val="AF7919"/>
    <a:srgbClr val="795411"/>
    <a:srgbClr val="46310A"/>
    <a:srgbClr val="E0A02C"/>
    <a:srgbClr val="1C416E"/>
    <a:srgbClr val="2D6BB5"/>
    <a:srgbClr val="4785D1"/>
    <a:srgbClr val="D1CA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734" autoAdjust="0"/>
    <p:restoredTop sz="94660"/>
  </p:normalViewPr>
  <p:slideViewPr>
    <p:cSldViewPr>
      <p:cViewPr>
        <p:scale>
          <a:sx n="50" d="100"/>
          <a:sy n="50" d="100"/>
        </p:scale>
        <p:origin x="-51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01F75B-179C-4626-8E89-C35ADF899CBE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5F86BC-D8CD-4B48-B51B-1C69C66809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F86BC-D8CD-4B48-B51B-1C69C6680948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9CEC6E-8178-4735-830C-44B2646978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A1957-2BA8-455E-BC60-83B8D8DDECD6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2004F-6E97-4CDF-BD7B-B00BE0BAEF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BDC856-4758-49BF-9FBC-2D40363C6D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12952_4073_People_Friends__entertainment__recreation_Couple_at_sunset_013010_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solidFill>
            <a:srgbClr val="46310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28" y="0"/>
            <a:ext cx="1571636" cy="6858000"/>
          </a:xfrm>
          <a:prstGeom prst="rect">
            <a:avLst/>
          </a:prstGeom>
          <a:solidFill>
            <a:srgbClr val="7954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00364" y="0"/>
            <a:ext cx="1643074" cy="6858000"/>
          </a:xfrm>
          <a:prstGeom prst="rect">
            <a:avLst/>
          </a:prstGeom>
          <a:solidFill>
            <a:srgbClr val="AF791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15272" y="0"/>
            <a:ext cx="1428728" cy="6858000"/>
          </a:xfrm>
          <a:prstGeom prst="rect">
            <a:avLst/>
          </a:prstGeom>
          <a:solidFill>
            <a:srgbClr val="46310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15074" y="0"/>
            <a:ext cx="1500166" cy="6858000"/>
          </a:xfrm>
          <a:prstGeom prst="rect">
            <a:avLst/>
          </a:prstGeom>
          <a:solidFill>
            <a:srgbClr val="7954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0"/>
            <a:ext cx="1571604" cy="6858000"/>
          </a:xfrm>
          <a:prstGeom prst="rect">
            <a:avLst/>
          </a:prstGeom>
          <a:solidFill>
            <a:srgbClr val="AF791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409" name="Picture 25" descr="Your generated text image"/>
          <p:cNvPicPr>
            <a:picLocks noChangeAspect="1" noChangeArrowheads="1" noCrop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>
            <a:off x="5715007" y="857232"/>
            <a:ext cx="3122861" cy="121444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6413" name="Picture 29" descr="Your generated text image"/>
          <p:cNvPicPr>
            <a:picLocks noChangeAspect="1" noChangeArrowheads="1" noCrop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6500826" y="2285992"/>
            <a:ext cx="1357322" cy="84131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6415" name="Picture 31" descr="Your generated text image"/>
          <p:cNvPicPr>
            <a:picLocks noChangeAspect="1" noChangeArrowheads="1" noCrop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>
            <a:off x="5786446" y="3214686"/>
            <a:ext cx="2640711" cy="121444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4" name="13 CuadroTexto"/>
          <p:cNvSpPr txBox="1"/>
          <p:nvPr/>
        </p:nvSpPr>
        <p:spPr>
          <a:xfrm>
            <a:off x="4429124" y="685800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6386" name="Picture 2" descr="http://www.gif-mania.net/signatures-animees/resultat/x/3d84358a.gif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992832" y="6286520"/>
            <a:ext cx="2793978" cy="57148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INSTRUMENTAL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12952_7267_Funny_wallpapers_Hike_in_the_aquarium_by_LSD_011789_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1143008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357422" y="0"/>
            <a:ext cx="1214414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868" y="0"/>
            <a:ext cx="1214414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786314" y="0"/>
            <a:ext cx="1214414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000760" y="0"/>
            <a:ext cx="1142976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143768" y="0"/>
            <a:ext cx="1143008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104240" y="214290"/>
            <a:ext cx="4039760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Alegría me da cuando te tengo,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Alegría me da cuando te veo,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Alegría me da cuando me besas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52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6572264" y="0"/>
            <a:ext cx="2571736" cy="3643314"/>
          </a:xfrm>
          <a:prstGeom prst="moon">
            <a:avLst/>
          </a:prstGeom>
          <a:solidFill>
            <a:srgbClr val="E0A02C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072066" y="0"/>
            <a:ext cx="2571736" cy="3643314"/>
          </a:xfrm>
          <a:prstGeom prst="moon">
            <a:avLst/>
          </a:prstGeom>
          <a:solidFill>
            <a:srgbClr val="E0A02C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643306" y="0"/>
            <a:ext cx="2571736" cy="3643314"/>
          </a:xfrm>
          <a:prstGeom prst="moon">
            <a:avLst/>
          </a:prstGeom>
          <a:solidFill>
            <a:srgbClr val="E0A02C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71670" y="0"/>
            <a:ext cx="2571736" cy="3643314"/>
          </a:xfrm>
          <a:prstGeom prst="moon">
            <a:avLst/>
          </a:prstGeom>
          <a:solidFill>
            <a:srgbClr val="E0A02C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flipH="1">
            <a:off x="714348" y="0"/>
            <a:ext cx="2571736" cy="3643314"/>
          </a:xfrm>
          <a:prstGeom prst="moon">
            <a:avLst/>
          </a:prstGeom>
          <a:solidFill>
            <a:srgbClr val="E0A02C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-428660" y="0"/>
            <a:ext cx="2285984" cy="3643314"/>
          </a:xfrm>
          <a:prstGeom prst="moon">
            <a:avLst>
              <a:gd name="adj" fmla="val 48704"/>
            </a:avLst>
          </a:prstGeom>
          <a:solidFill>
            <a:srgbClr val="E0A02C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428860" y="4071942"/>
            <a:ext cx="411029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Alegría me da cuando me tomas,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Alegría me da cuando te sueño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3988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solidFill>
            <a:srgbClr val="E0A0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81492" y="0"/>
            <a:ext cx="4562508" cy="6858000"/>
          </a:xfrm>
          <a:prstGeom prst="rtTriangle">
            <a:avLst/>
          </a:prstGeom>
          <a:solidFill>
            <a:srgbClr val="E0A0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428604"/>
            <a:ext cx="357190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Pero llega el momento en que todo esto se convierte en miedos, pero cuando pasa eso solo pienso en ti y en lo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felíz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que me siento cuando estoy contigo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6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3357562"/>
            <a:ext cx="9144000" cy="3500438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0" y="0"/>
            <a:ext cx="9144000" cy="3500438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1178719" y="1178719"/>
            <a:ext cx="6858000" cy="4500562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 flipV="1">
            <a:off x="3464719" y="1178719"/>
            <a:ext cx="6858000" cy="4500562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4429132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Salí de la obscuridad y vine a la luz, por que yo escogí que así fuera, dejé el llanto y la tristeza de mi alma, y ahora confío en el hombre que me pueda hacer </a:t>
            </a:r>
            <a:r>
              <a:rPr lang="es-ES" sz="24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felíz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87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1143000" y="-1143000"/>
            <a:ext cx="6858000" cy="9144000"/>
          </a:xfrm>
          <a:prstGeom prst="flowChartMerge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142868" y="142868"/>
            <a:ext cx="6858000" cy="6572264"/>
          </a:xfrm>
          <a:prstGeom prst="flowChartMerg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1250157" y="1250157"/>
            <a:ext cx="6858000" cy="4357686"/>
          </a:xfrm>
          <a:prstGeom prst="flowChartMerg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285984" y="928670"/>
            <a:ext cx="478631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Los dos idealizamos nuestro amor a nuestro antojo y la luz nos alumbra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5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E0A02C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85918" y="571480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Si me preguntan que si soy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felíz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responderé que si, ahora soy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felíz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muy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felíz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por que los dos vivimos por este amor tan bonito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1" animBg="1"/>
      <p:bldP spid="6" grpId="2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74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428728" y="0"/>
            <a:ext cx="6215106" cy="6858000"/>
          </a:xfrm>
          <a:prstGeom prst="flowChartDecision">
            <a:avLst/>
          </a:prstGeom>
          <a:solidFill>
            <a:srgbClr val="4785D1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214546" y="0"/>
            <a:ext cx="4643470" cy="6858000"/>
          </a:xfrm>
          <a:prstGeom prst="flowChartDecision">
            <a:avLst/>
          </a:prstGeom>
          <a:solidFill>
            <a:srgbClr val="2D6BB5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928926" y="0"/>
            <a:ext cx="3286148" cy="6858000"/>
          </a:xfrm>
          <a:prstGeom prst="flowChartDecision">
            <a:avLst/>
          </a:prstGeom>
          <a:solidFill>
            <a:srgbClr val="1C416E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428604"/>
            <a:ext cx="392909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Tu mano enlazada a la mía, el cielo que nos es por techo y nuestro amor es nuestro propio refugio, aunque afuera este lloviendo.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707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357422" cy="3357562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6" name="5 Rectángulo"/>
          <p:cNvSpPr/>
          <p:nvPr/>
        </p:nvSpPr>
        <p:spPr>
          <a:xfrm>
            <a:off x="2357422" y="0"/>
            <a:ext cx="2357454" cy="3357562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7" name="6 Rectángulo"/>
          <p:cNvSpPr/>
          <p:nvPr/>
        </p:nvSpPr>
        <p:spPr>
          <a:xfrm>
            <a:off x="6929454" y="0"/>
            <a:ext cx="2214546" cy="3357562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8" name="7 Rectángulo"/>
          <p:cNvSpPr/>
          <p:nvPr/>
        </p:nvSpPr>
        <p:spPr>
          <a:xfrm>
            <a:off x="4714876" y="0"/>
            <a:ext cx="2214546" cy="3357562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9" name="8 Rectángulo"/>
          <p:cNvSpPr/>
          <p:nvPr/>
        </p:nvSpPr>
        <p:spPr>
          <a:xfrm>
            <a:off x="0" y="3357562"/>
            <a:ext cx="2357422" cy="350043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10" name="9 Rectángulo"/>
          <p:cNvSpPr/>
          <p:nvPr/>
        </p:nvSpPr>
        <p:spPr>
          <a:xfrm>
            <a:off x="2357422" y="3357562"/>
            <a:ext cx="2357454" cy="350043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11" name="10 Rectángulo"/>
          <p:cNvSpPr/>
          <p:nvPr/>
        </p:nvSpPr>
        <p:spPr>
          <a:xfrm>
            <a:off x="6929454" y="3357562"/>
            <a:ext cx="2214546" cy="350043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12" name="11 Rectángulo"/>
          <p:cNvSpPr/>
          <p:nvPr/>
        </p:nvSpPr>
        <p:spPr>
          <a:xfrm>
            <a:off x="4714876" y="3357562"/>
            <a:ext cx="2214546" cy="350043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u="sng"/>
          </a:p>
        </p:txBody>
      </p:sp>
      <p:sp>
        <p:nvSpPr>
          <p:cNvPr id="13" name="12 CuadroTexto"/>
          <p:cNvSpPr txBox="1"/>
          <p:nvPr/>
        </p:nvSpPr>
        <p:spPr>
          <a:xfrm>
            <a:off x="1357290" y="0"/>
            <a:ext cx="6500858" cy="184665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Los dos nos cobijamos 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en 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nuestro amor que es tan profundo, mi nombre esta grabado muy adentro de tu pecho, donde nadie le haga daño, ni contamine este hermoso sentimiento.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8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Decisión"/>
          <p:cNvSpPr/>
          <p:nvPr/>
        </p:nvSpPr>
        <p:spPr>
          <a:xfrm>
            <a:off x="0" y="0"/>
            <a:ext cx="3929058" cy="4071942"/>
          </a:xfrm>
          <a:prstGeom prst="flowChartDecision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Decisión"/>
          <p:cNvSpPr/>
          <p:nvPr/>
        </p:nvSpPr>
        <p:spPr>
          <a:xfrm>
            <a:off x="1928794" y="0"/>
            <a:ext cx="3929058" cy="4071942"/>
          </a:xfrm>
          <a:prstGeom prst="flowChartDecision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3500430" y="0"/>
            <a:ext cx="3929058" cy="4071942"/>
          </a:xfrm>
          <a:prstGeom prst="flowChartDecision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5214942" y="0"/>
            <a:ext cx="3929058" cy="4071942"/>
          </a:xfrm>
          <a:prstGeom prst="flowChartDecision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428860" y="4786322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Como agua limpia y clara nuestro amor brota del alma, bebo de tus fuentes puras y cristalinas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65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429000"/>
            <a:ext cx="9144000" cy="3429000"/>
          </a:xfrm>
          <a:prstGeom prst="trapezoid">
            <a:avLst>
              <a:gd name="adj" fmla="val 91827"/>
            </a:avLst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429000"/>
          </a:xfrm>
          <a:prstGeom prst="trapezoid">
            <a:avLst>
              <a:gd name="adj" fmla="val 94134"/>
            </a:avLst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785942" y="1785942"/>
            <a:ext cx="6858000" cy="3286116"/>
          </a:xfrm>
          <a:prstGeom prst="flowChartMerge">
            <a:avLst/>
          </a:prstGeom>
          <a:solidFill>
            <a:schemeClr val="tx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 flipV="1">
            <a:off x="4107661" y="1821661"/>
            <a:ext cx="6858000" cy="3214678"/>
          </a:xfrm>
          <a:prstGeom prst="flowChartMerge">
            <a:avLst/>
          </a:prstGeom>
          <a:solidFill>
            <a:schemeClr val="tx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714876" y="857232"/>
            <a:ext cx="4143404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3"/>
                </a:solidFill>
              </a:rPr>
              <a:t>Eres ternura deseo y pasión, que recorre por mis venas, fuego encendido que enardece mis sentidos</a:t>
            </a:r>
          </a:p>
          <a:p>
            <a:pPr algn="ctr"/>
            <a:endParaRPr lang="es-ES" sz="2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graphy_Love_3578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Lágrima"/>
          <p:cNvSpPr/>
          <p:nvPr/>
        </p:nvSpPr>
        <p:spPr>
          <a:xfrm rot="8213264">
            <a:off x="45105" y="-24123"/>
            <a:ext cx="2990570" cy="2985948"/>
          </a:xfrm>
          <a:prstGeom prst="teardrop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13264">
            <a:off x="3045500" y="-95560"/>
            <a:ext cx="2990570" cy="2985948"/>
          </a:xfrm>
          <a:prstGeom prst="teardrop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13264">
            <a:off x="6117334" y="-24123"/>
            <a:ext cx="2990570" cy="2985948"/>
          </a:xfrm>
          <a:prstGeom prst="teardrop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13264">
            <a:off x="116542" y="1047448"/>
            <a:ext cx="2990570" cy="2985948"/>
          </a:xfrm>
          <a:prstGeom prst="teardrop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13264">
            <a:off x="3116938" y="1190323"/>
            <a:ext cx="2990570" cy="2985948"/>
          </a:xfrm>
          <a:prstGeom prst="teardrop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13264">
            <a:off x="6188772" y="1333200"/>
            <a:ext cx="2990570" cy="2985948"/>
          </a:xfrm>
          <a:prstGeom prst="teardrop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13264">
            <a:off x="116543" y="2404770"/>
            <a:ext cx="2990570" cy="2985948"/>
          </a:xfrm>
          <a:prstGeom prst="teardrop">
            <a:avLst/>
          </a:prstGeom>
          <a:solidFill>
            <a:schemeClr val="accent4">
              <a:lumMod val="40000"/>
              <a:lumOff val="6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13264">
            <a:off x="3188376" y="2476208"/>
            <a:ext cx="2990570" cy="2985948"/>
          </a:xfrm>
          <a:prstGeom prst="teardrop">
            <a:avLst/>
          </a:prstGeom>
          <a:solidFill>
            <a:schemeClr val="accent4">
              <a:lumMod val="40000"/>
              <a:lumOff val="6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213264">
            <a:off x="6188773" y="2476208"/>
            <a:ext cx="2990570" cy="2985948"/>
          </a:xfrm>
          <a:prstGeom prst="teardrop">
            <a:avLst/>
          </a:prstGeom>
          <a:solidFill>
            <a:schemeClr val="accent4">
              <a:lumMod val="40000"/>
              <a:lumOff val="6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13264">
            <a:off x="116541" y="3253208"/>
            <a:ext cx="2990570" cy="2985948"/>
          </a:xfrm>
          <a:prstGeom prst="teardrop">
            <a:avLst/>
          </a:prstGeom>
          <a:solidFill>
            <a:srgbClr val="7030A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213264">
            <a:off x="3188375" y="3253209"/>
            <a:ext cx="2990570" cy="2985948"/>
          </a:xfrm>
          <a:prstGeom prst="teardrop">
            <a:avLst/>
          </a:prstGeom>
          <a:solidFill>
            <a:srgbClr val="7030A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13264">
            <a:off x="6188773" y="3253209"/>
            <a:ext cx="2990570" cy="2985948"/>
          </a:xfrm>
          <a:prstGeom prst="teardrop">
            <a:avLst/>
          </a:prstGeom>
          <a:solidFill>
            <a:srgbClr val="7030A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5000628" y="571480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Te amo vida mía, te amo, contigo he aprendido y he conocido intensos sentimientos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4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83251">
            <a:off x="111192" y="2752423"/>
            <a:ext cx="4214842" cy="4286256"/>
          </a:xfrm>
          <a:prstGeom prst="teardrop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3251">
            <a:off x="682664" y="2462505"/>
            <a:ext cx="4214842" cy="4286256"/>
          </a:xfrm>
          <a:prstGeom prst="teardrop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3251">
            <a:off x="1754235" y="1537976"/>
            <a:ext cx="4214842" cy="4286256"/>
          </a:xfrm>
          <a:prstGeom prst="teardrop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3251">
            <a:off x="3040120" y="752158"/>
            <a:ext cx="4214842" cy="4286256"/>
          </a:xfrm>
          <a:prstGeom prst="teardrop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3251">
            <a:off x="4817965" y="-105098"/>
            <a:ext cx="4214842" cy="4286256"/>
          </a:xfrm>
          <a:prstGeom prst="teardrop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85720" y="428604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Me has enseñado amar con entrega total soy tuya y tu eres mío 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0"/>
            <a:ext cx="5643602" cy="76020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</a:rPr>
              <a:t>                                                   Alegrías del amor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 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Alegría me da cuando te tengo,</a:t>
            </a:r>
            <a:br>
              <a:rPr lang="es-ES" sz="1600" b="1" dirty="0" smtClean="0">
                <a:ln/>
                <a:solidFill>
                  <a:schemeClr val="accent3"/>
                </a:solidFill>
              </a:rPr>
            </a:br>
            <a:r>
              <a:rPr lang="es-ES" sz="1600" b="1" dirty="0" smtClean="0">
                <a:ln/>
                <a:solidFill>
                  <a:schemeClr val="accent3"/>
                </a:solidFill>
              </a:rPr>
              <a:t>Alegría me da cuando te veo,</a:t>
            </a:r>
            <a:br>
              <a:rPr lang="es-ES" sz="1600" b="1" dirty="0" smtClean="0">
                <a:ln/>
                <a:solidFill>
                  <a:schemeClr val="accent3"/>
                </a:solidFill>
              </a:rPr>
            </a:br>
            <a:r>
              <a:rPr lang="es-ES" sz="1600" b="1" dirty="0" smtClean="0">
                <a:ln/>
                <a:solidFill>
                  <a:schemeClr val="accent3"/>
                </a:solidFill>
              </a:rPr>
              <a:t>Alegría me da cuando me besas,</a:t>
            </a:r>
            <a:br>
              <a:rPr lang="es-ES" sz="1600" b="1" dirty="0" smtClean="0">
                <a:ln/>
                <a:solidFill>
                  <a:schemeClr val="accent3"/>
                </a:solidFill>
              </a:rPr>
            </a:br>
            <a:r>
              <a:rPr lang="es-ES" sz="1600" b="1" dirty="0" smtClean="0">
                <a:ln/>
                <a:solidFill>
                  <a:schemeClr val="accent3"/>
                </a:solidFill>
              </a:rPr>
              <a:t>Alegría me da cuando me tomas,</a:t>
            </a:r>
            <a:br>
              <a:rPr lang="es-ES" sz="1600" b="1" dirty="0" smtClean="0">
                <a:ln/>
                <a:solidFill>
                  <a:schemeClr val="accent3"/>
                </a:solidFill>
              </a:rPr>
            </a:br>
            <a:r>
              <a:rPr lang="es-ES" sz="1600" b="1" dirty="0" smtClean="0">
                <a:ln/>
                <a:solidFill>
                  <a:schemeClr val="accent3"/>
                </a:solidFill>
              </a:rPr>
              <a:t>Alegría me da cuando te sueño,</a:t>
            </a:r>
            <a:br>
              <a:rPr lang="es-ES" sz="1600" b="1" dirty="0" smtClean="0">
                <a:ln/>
                <a:solidFill>
                  <a:schemeClr val="accent3"/>
                </a:solidFill>
              </a:rPr>
            </a:br>
            <a:r>
              <a:rPr lang="es-ES" sz="1600" b="1" dirty="0" smtClean="0">
                <a:ln/>
                <a:solidFill>
                  <a:schemeClr val="accent3"/>
                </a:solidFill>
              </a:rPr>
              <a:t>Pero llega el momento en que todo esto se convierte en miedos, pero cuando pasa eso solo pienso en ti y en lo </a:t>
            </a:r>
            <a:r>
              <a:rPr lang="es-ES" sz="1600" b="1" dirty="0" err="1" smtClean="0">
                <a:ln/>
                <a:solidFill>
                  <a:schemeClr val="accent3"/>
                </a:solidFill>
              </a:rPr>
              <a:t>felíz</a:t>
            </a:r>
            <a:r>
              <a:rPr lang="es-ES" sz="1600" b="1" dirty="0" smtClean="0">
                <a:ln/>
                <a:solidFill>
                  <a:schemeClr val="accent3"/>
                </a:solidFill>
              </a:rPr>
              <a:t> que me siento cuando estoy contigo.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Salí de la obscuridad y vine a la luz, por que yo escogí que así fuera, dejé el llanto y la tristeza de mi alma, y ahora confió en el hombre que me pueda hacer </a:t>
            </a:r>
            <a:r>
              <a:rPr lang="es-ES" sz="1600" b="1" dirty="0" err="1" smtClean="0">
                <a:ln/>
                <a:solidFill>
                  <a:schemeClr val="accent3"/>
                </a:solidFill>
              </a:rPr>
              <a:t>felíz</a:t>
            </a:r>
            <a:r>
              <a:rPr lang="es-ES" sz="1600" b="1" dirty="0" smtClean="0">
                <a:ln/>
                <a:solidFill>
                  <a:schemeClr val="accent3"/>
                </a:solidFill>
              </a:rPr>
              <a:t>. Los dos idealizamos nuestro amor a nuestro antojo y la luz nos alumbra.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Si me preguntan que si soy feliz, responderé que si, ahora soy feliz, muy feliz, por que los dos vivimos por este amor tan bonito, tu mano enlazada a la mía, el cielo que nos es por techo y nuestro amor es nuestro propio refugio, aunque afuera este lloviendo.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Los dos nos cobijamos con nuestro amor que es tan profundo, mi nombre esta grabado muy adentro de tu pecho, donde nadie le haga daño, ni contamine este hermoso sentimiento.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Como agua limpia y clara nuestro amor brota del alma, bebo de tus fuentes puras y cristalinas, eres ternura deseo y pasión, que recorre por mis venas, fuego encendido que enardece mis sentidos.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Te amo vida mía, te amo, contigo he aprendido y he conocido intensos sentimientos, me has enseñado amar con entrega total soy tuya y tu eres mío.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</a:rPr>
              <a:t> </a:t>
            </a:r>
          </a:p>
          <a:p>
            <a:r>
              <a:rPr lang="es-ES" b="1" dirty="0" smtClean="0">
                <a:ln/>
                <a:solidFill>
                  <a:schemeClr val="accent3"/>
                </a:solidFill>
              </a:rPr>
              <a:t> </a:t>
            </a:r>
          </a:p>
          <a:p>
            <a:endParaRPr lang="es-ES" b="1" dirty="0">
              <a:ln/>
              <a:solidFill>
                <a:schemeClr val="accent3"/>
              </a:solidFill>
            </a:endParaRPr>
          </a:p>
        </p:txBody>
      </p:sp>
      <p:pic>
        <p:nvPicPr>
          <p:cNvPr id="5" name="4 Imagen" descr="2a044731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075028" y="285728"/>
            <a:ext cx="3068972" cy="3277941"/>
          </a:xfrm>
          <a:prstGeom prst="rect">
            <a:avLst/>
          </a:prstGeom>
        </p:spPr>
      </p:pic>
      <p:pic>
        <p:nvPicPr>
          <p:cNvPr id="6" name="5 Imagen" descr="2a044731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20240374" flipH="1">
            <a:off x="5727933" y="2657208"/>
            <a:ext cx="3302846" cy="3831170"/>
          </a:xfrm>
          <a:prstGeom prst="rect">
            <a:avLst/>
          </a:prstGeom>
        </p:spPr>
      </p:pic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12952_3584_People_Friends__entertainment__recreation_Relax_in_the_waterfall_012993_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0"/>
            </a:avLst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642918"/>
            <a:ext cx="7715304" cy="5500726"/>
          </a:xfrm>
          <a:prstGeom prst="frame">
            <a:avLst>
              <a:gd name="adj1" fmla="val 10271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00166" y="1285860"/>
            <a:ext cx="6143668" cy="4143404"/>
          </a:xfrm>
          <a:prstGeom prst="frame">
            <a:avLst>
              <a:gd name="adj1" fmla="val 13489"/>
            </a:avLst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28794" y="-7858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-857288" y="5857892"/>
            <a:ext cx="1107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	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928926" y="6000768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Francisco del Olmo-Jazmín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143900" y="6286520"/>
            <a:ext cx="53412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2013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Presentación1H</Template>
  <TotalTime>0</TotalTime>
  <Words>301</Words>
  <Application>Microsoft Office PowerPoint</Application>
  <PresentationFormat>Presentación en pantalla (4:3)</PresentationFormat>
  <Paragraphs>42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Presentación1H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2013-02-12T16:03:19Z</dcterms:created>
  <dcterms:modified xsi:type="dcterms:W3CDTF">2013-02-12T16:11:47Z</dcterms:modified>
</cp:coreProperties>
</file>