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5" r:id="rId3"/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4" r:id="rId16"/>
    <p:sldId id="269" r:id="rId17"/>
    <p:sldId id="268" r:id="rId18"/>
    <p:sldId id="271" r:id="rId19"/>
    <p:sldId id="276" r:id="rId2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mW0nTbsIEdpKvmr391yrA==" hashData="/5Bnp5g/mZDMDqXn4SkpfhOkRe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DE9B"/>
    <a:srgbClr val="F79D53"/>
    <a:srgbClr val="EF720B"/>
    <a:srgbClr val="FF66CC"/>
    <a:srgbClr val="66FFFF"/>
    <a:srgbClr val="FF9900"/>
    <a:srgbClr val="FF33CC"/>
    <a:srgbClr val="583B00"/>
    <a:srgbClr val="493138"/>
    <a:srgbClr val="5C3D1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01" autoAdjust="0"/>
  </p:normalViewPr>
  <p:slideViewPr>
    <p:cSldViewPr>
      <p:cViewPr varScale="1">
        <p:scale>
          <a:sx n="56" d="100"/>
          <a:sy n="56" d="100"/>
        </p:scale>
        <p:origin x="-78" y="-13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905F72-DFDC-4202-91C2-B508577DBCE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FBA76-3269-440F-BC81-06C753055A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FBA76-3269-440F-BC81-06C753055A45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6541-29BA-4923-91BA-1DF60427F4A8}" type="datetimeFigureOut">
              <a:rPr lang="es-ES" smtClean="0"/>
              <a:pPr/>
              <a:t>10/02/2018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A31E6-8CF5-43DF-8B8A-DDCD890337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:\PPS DE CREACION PROPIA - EXCLUSIVOS\- Noche de amor en tres cantos\Alba\Imágenes\1- top (6)+untit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411510"/>
            <a:ext cx="404264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800" dirty="0">
                <a:ln w="12700">
                  <a:solidFill>
                    <a:srgbClr val="FFDE9B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roadway" pitchFamily="82" charset="0"/>
              </a:rPr>
              <a:t> ALBA </a:t>
            </a:r>
          </a:p>
        </p:txBody>
      </p:sp>
      <p:sp>
        <p:nvSpPr>
          <p:cNvPr id="5" name="4 Operación manual"/>
          <p:cNvSpPr/>
          <p:nvPr/>
        </p:nvSpPr>
        <p:spPr>
          <a:xfrm flipV="1">
            <a:off x="0" y="3867893"/>
            <a:ext cx="9144000" cy="1275606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convex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5762414" y="1761915"/>
            <a:ext cx="5143500" cy="1619672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convex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rot="16200000">
            <a:off x="-1761911" y="1761914"/>
            <a:ext cx="5143500" cy="1619672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convex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>
            <a:off x="0" y="1"/>
            <a:ext cx="9144000" cy="1203598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3d extrusionH="57150">
              <a:bevelT w="38100" h="38100" prst="convex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47664" y="1059582"/>
            <a:ext cx="6120680" cy="30243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670">
    <p:sndAc>
      <p:stSnd loop="1">
        <p:snd r:embed="rId2" name="Hymne a l amour - Andre rie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6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D:\PPS DE CREACION PROPIA - EXCLUSIVOS\- Noche de amor en tres cantos\Alba\Imágenes\2 - 062868418499cc7ea63a3bd09fc85ccf+ 0_96f92_53e2f011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Noche de amor en tres cantos\Alba\Imágenes\3 - hOVxS9p+parok55_kl_orig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3312368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¡Oh la noche regada de estrellas </a:t>
            </a:r>
            <a:r>
              <a:rPr lang="es-ES" sz="4000" b="1" dirty="0" smtClean="0">
                <a:ln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tx1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envió desde todos sus astros </a:t>
            </a:r>
          </a:p>
        </p:txBody>
      </p:sp>
      <p:pic>
        <p:nvPicPr>
          <p:cNvPr id="2051" name="Picture 3" descr="D:\PPS DE CREACION PROPIA - EXCLUSIVOS\- Noche de amor en tres cantos\Alba\Imágenes\4 - Night_Beauty_Landscape+0_7b7cf_a300f2a9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075806"/>
            <a:ext cx="5256584" cy="1304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</a:t>
            </a:r>
            <a:r>
              <a:rPr lang="es-ES" sz="40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</a:t>
            </a:r>
            <a:r>
              <a:rPr lang="es-ES" sz="40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más pura armonía de reflejos </a:t>
            </a:r>
            <a:r>
              <a:rPr lang="es-ES" sz="40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como ofrenda nupcial a mi tálamo! 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0" y="267494"/>
            <a:ext cx="9144000" cy="1419622"/>
            <a:chOff x="0" y="0"/>
            <a:chExt cx="9144000" cy="1419622"/>
          </a:xfrm>
        </p:grpSpPr>
        <p:pic>
          <p:nvPicPr>
            <p:cNvPr id="7" name="Picture 26" descr="D:\Mis Imágenes\estrellas\anigobar224.gif"/>
            <p:cNvPicPr>
              <a:picLocks noChangeAspect="1" noChangeArrowheads="1" noCrop="1"/>
            </p:cNvPicPr>
            <p:nvPr/>
          </p:nvPicPr>
          <p:blipFill>
            <a:blip r:embed="rId4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5868144" y="0"/>
              <a:ext cx="3275856" cy="1008112"/>
            </a:xfrm>
            <a:prstGeom prst="rect">
              <a:avLst/>
            </a:prstGeom>
            <a:noFill/>
          </p:spPr>
        </p:pic>
        <p:pic>
          <p:nvPicPr>
            <p:cNvPr id="8" name="Picture 27" descr="D:\Mis Imágenes\estrellas\anigobar224.gif"/>
            <p:cNvPicPr>
              <a:picLocks noChangeAspect="1" noChangeArrowheads="1" noCrop="1"/>
            </p:cNvPicPr>
            <p:nvPr/>
          </p:nvPicPr>
          <p:blipFill>
            <a:blip r:embed="rId4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1907704" y="0"/>
              <a:ext cx="3888432" cy="1419622"/>
            </a:xfrm>
            <a:prstGeom prst="rect">
              <a:avLst/>
            </a:prstGeom>
            <a:noFill/>
          </p:spPr>
        </p:pic>
        <p:pic>
          <p:nvPicPr>
            <p:cNvPr id="9" name="Picture 28" descr="D:\Mis Imágenes\estrellas\anigobar224.gif"/>
            <p:cNvPicPr>
              <a:picLocks noChangeAspect="1" noChangeArrowheads="1" noCrop="1"/>
            </p:cNvPicPr>
            <p:nvPr/>
          </p:nvPicPr>
          <p:blipFill>
            <a:blip r:embed="rId4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0" y="0"/>
              <a:ext cx="2051720" cy="843558"/>
            </a:xfrm>
            <a:prstGeom prst="rect">
              <a:avLst/>
            </a:prstGeom>
            <a:noFill/>
          </p:spPr>
        </p:pic>
      </p:grp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D:\PPS DE CREACION PROPIA - EXCLUSIVOS\- Noche de amor en tres cantos\Alba\Imágenes\5 - 5e41902a7a29643ff5170abb76f15c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" name="Picture 3" descr="D:\PPS DE CREACION PROPIA - EXCLUSIVOS\- Noche de amor en tres cantos\Alba\Imágenes\5 - 5e41902a7a29643ff5170abb76f15c26+176772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Noche de amor en tres cantos\Alba\Imágenes\6 - 0_10821c_cfde26c1_XL+0_654ad_6c2c53c8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699542"/>
            <a:ext cx="338437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rgbClr val="582A0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¡Cómo suena en mi alma la clara </a:t>
            </a:r>
            <a:r>
              <a:rPr lang="es-ES" sz="4000" b="1" dirty="0" smtClean="0">
                <a:ln>
                  <a:solidFill>
                    <a:srgbClr val="582A0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582A0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582A04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vibración pasional de mi amado, </a:t>
            </a:r>
          </a:p>
        </p:txBody>
      </p:sp>
      <p:pic>
        <p:nvPicPr>
          <p:cNvPr id="15362" name="Picture 2" descr="D:\PPS DE CREACION PROPIA - EXCLUSIVOS\- Noche de amor en tres cantos\Alba\Imágenes\Entardecer+17269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291830"/>
            <a:ext cx="374441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</a:t>
            </a:r>
            <a:r>
              <a:rPr lang="es-E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ue </a:t>
            </a:r>
            <a:r>
              <a:rPr lang="es-E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abrió todo en surcos inmensos </a:t>
            </a:r>
            <a:r>
              <a:rPr lang="es-E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donde anduve mi amor, de su brazo!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2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D:\PPS DE CREACION PROPIA - EXCLUSIVOS\- Noche de amor en tres cantos\Alba\Imágenes\8 - e380e3b06da0b1658e55982289b5d15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4341" name="Picture 5" descr="D:\PPS DE CREACION PROPIA - EXCLUSIVOS\- Noche de amor en tres cantos\Alba\Imágenes\8 - e380e3b06da0b1658e55982289b5d15a+PAROK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PPS DE CREACION PROPIA - EXCLUSIVOS\- Noche de amor en tres cantos\Alba\Imágenes\gt_Q6JDPZdiHj9Qn24eDBOtsKKc+p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-3175"/>
            <a:ext cx="91313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1419622"/>
            <a:ext cx="3960440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rgbClr val="0032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</a:t>
            </a:r>
            <a:r>
              <a:rPr lang="es-ES" sz="4000" b="1" dirty="0" smtClean="0">
                <a:ln>
                  <a:solidFill>
                    <a:srgbClr val="0032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ternura </a:t>
            </a:r>
            <a:r>
              <a:rPr lang="es-ES" sz="4000" b="1" dirty="0">
                <a:ln>
                  <a:solidFill>
                    <a:srgbClr val="0032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 todos los surcos </a:t>
            </a:r>
            <a:r>
              <a:rPr lang="es-ES" sz="4000" b="1" dirty="0" smtClean="0">
                <a:ln>
                  <a:solidFill>
                    <a:srgbClr val="0032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0032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003200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ha quedado enredando en mis pasos, </a:t>
            </a:r>
          </a:p>
        </p:txBody>
      </p:sp>
      <p:pic>
        <p:nvPicPr>
          <p:cNvPr id="5122" name="Picture 2" descr="D:\PPS DE CREACION PROPIA - EXCLUSIVOS\- Noche de amor en tres cantos\Alba\Imágenes\10 - 6e80dab5d65d3fd4eb5635648b78b334.+00-mdg-7896-2587--4-jp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3454576"/>
            <a:ext cx="3960440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0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los dulces instantes vividos </a:t>
            </a:r>
            <a:r>
              <a:rPr lang="es-ES" sz="40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siguen,</a:t>
            </a: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tenues, en mi alma soñando...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D:\PPS DE CREACION PROPIA - EXCLUSIVOS\- Noche de amor en tres cantos\Alba\Imágenes\11 - 5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2291" name="Picture 3" descr="D:\PPS DE CREACION PROPIA - EXCLUSIVOS\- Noche de amor en tres cantos\Alba\Imágenes\11 - 578+AMOR (36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70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83568" y="771550"/>
            <a:ext cx="3456384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La emoción que brotó de su vida </a:t>
            </a:r>
            <a:r>
              <a:rPr lang="es-ES" sz="40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</a:t>
            </a:r>
            <a:r>
              <a:rPr lang="es-ES" sz="40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fue en </a:t>
            </a:r>
            <a:r>
              <a:rPr lang="es-ES" sz="40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mí, </a:t>
            </a:r>
            <a:r>
              <a:rPr lang="es-ES" sz="40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manantial desbordado-, </a:t>
            </a:r>
          </a:p>
        </p:txBody>
      </p:sp>
      <p:pic>
        <p:nvPicPr>
          <p:cNvPr id="2052" name="Picture 4" descr="D:\PPS DE CREACION PROPIA - EXCLUSIVOS\- Noche de amor en tres cantos\Alba\Imágenes\13 - luce+dt.common.streams.StreamServ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267494"/>
            <a:ext cx="34918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</a:t>
            </a:r>
            <a:r>
              <a:rPr lang="es-E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</a:t>
            </a:r>
            <a:r>
              <a:rPr lang="es-E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tomado la ruta del alba </a:t>
            </a:r>
            <a:r>
              <a:rPr lang="es-E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ahora vuela por todos los prados.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D:\PPS DE CREACION PROPIA - EXCLUSIVOS\- Noche de amor en tres cantos\Alba\Imágenes\14 - sunset-925e5c38-1326-4649-afe8-039e0dcbfed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42" name="Picture 2" descr="D:\PPS DE CREACION PROPIA - EXCLUSIVOS\- Noche de amor en tres cantos\Alba\Imágenes\14 - sunset-925e5c38-1326-4649-afe8-039e0dcbfedb+PAROK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2495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67544" y="411510"/>
            <a:ext cx="338437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rgbClr val="FFDF9F"/>
                  </a:solidFill>
                </a:ln>
                <a:solidFill>
                  <a:srgbClr val="6B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Ya la noche se fue; queda el velo </a:t>
            </a:r>
            <a:r>
              <a:rPr lang="es-ES" sz="4000" b="1" dirty="0" smtClean="0">
                <a:ln>
                  <a:solidFill>
                    <a:srgbClr val="FFDF9F"/>
                  </a:solidFill>
                </a:ln>
                <a:solidFill>
                  <a:srgbClr val="6B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FFDF9F"/>
                  </a:solidFill>
                </a:ln>
                <a:solidFill>
                  <a:srgbClr val="6B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FFDF9F"/>
                  </a:solidFill>
                </a:ln>
                <a:solidFill>
                  <a:srgbClr val="6B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al recuerdo </a:t>
            </a:r>
            <a:endParaRPr lang="es-ES" sz="4000" b="1" dirty="0" smtClean="0">
              <a:ln>
                <a:solidFill>
                  <a:srgbClr val="FFDF9F"/>
                </a:solidFill>
              </a:ln>
              <a:solidFill>
                <a:srgbClr val="6B33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>
                  <a:solidFill>
                    <a:srgbClr val="FFDF9F"/>
                  </a:solidFill>
                </a:ln>
                <a:solidFill>
                  <a:srgbClr val="6B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</a:t>
            </a:r>
            <a:r>
              <a:rPr lang="es-ES" sz="4000" b="1" dirty="0">
                <a:ln>
                  <a:solidFill>
                    <a:srgbClr val="FFDF9F"/>
                  </a:solidFill>
                </a:ln>
                <a:solidFill>
                  <a:srgbClr val="6B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enlaza, apretado, </a:t>
            </a:r>
          </a:p>
        </p:txBody>
      </p:sp>
      <p:pic>
        <p:nvPicPr>
          <p:cNvPr id="5" name="Picture 24" descr="D:\PPS DE CREACION PROPIA - EXCLUSIVOS\- Noche de amor en tres cantos\Alba\Imágenes\16 - 35333528023_326da08d1b_b+Scraps___Fathi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211710"/>
            <a:ext cx="4104456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0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nos mira en estrellas dormidas </a:t>
            </a:r>
            <a:r>
              <a:rPr lang="es-ES" sz="40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desde el cielo </a:t>
            </a:r>
            <a:endParaRPr lang="es-ES" sz="4000" b="1" dirty="0" smtClean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 algn="ctr">
              <a:lnSpc>
                <a:spcPts val="3000"/>
              </a:lnSpc>
            </a:pPr>
            <a:r>
              <a:rPr lang="es-ES" sz="4000" b="1" dirty="0" smtClean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</a:t>
            </a:r>
            <a:r>
              <a:rPr lang="es-ES" sz="40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nosotros rondando... 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251520" y="195486"/>
            <a:ext cx="8568952" cy="1597100"/>
            <a:chOff x="251520" y="195486"/>
            <a:chExt cx="8568952" cy="1597100"/>
          </a:xfrm>
        </p:grpSpPr>
        <p:grpSp>
          <p:nvGrpSpPr>
            <p:cNvPr id="6" name="5 Grupo"/>
            <p:cNvGrpSpPr/>
            <p:nvPr/>
          </p:nvGrpSpPr>
          <p:grpSpPr>
            <a:xfrm>
              <a:off x="251520" y="195486"/>
              <a:ext cx="5248994" cy="1487041"/>
              <a:chOff x="251520" y="195486"/>
              <a:chExt cx="5248994" cy="1487041"/>
            </a:xfrm>
          </p:grpSpPr>
          <p:pic>
            <p:nvPicPr>
              <p:cNvPr id="7" name="Picture 22" descr="D:\Mis Imágenes\estrellas\nochestrellada.gif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2771800" y="339502"/>
                <a:ext cx="2728714" cy="1343025"/>
              </a:xfrm>
              <a:prstGeom prst="rect">
                <a:avLst/>
              </a:prstGeom>
              <a:noFill/>
            </p:spPr>
          </p:pic>
          <p:pic>
            <p:nvPicPr>
              <p:cNvPr id="8" name="Picture 23" descr="D:\Mis Imágenes\estrellas\nochestrellada.gif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251520" y="195486"/>
                <a:ext cx="2736304" cy="1296144"/>
              </a:xfrm>
              <a:prstGeom prst="rect">
                <a:avLst/>
              </a:prstGeom>
              <a:noFill/>
            </p:spPr>
          </p:pic>
        </p:grpSp>
        <p:pic>
          <p:nvPicPr>
            <p:cNvPr id="10" name="Picture 22" descr="D:\Mis Imágenes\estrellas\nochestrellada.gif"/>
            <p:cNvPicPr>
              <a:picLocks noChangeAspect="1" noChangeArrowheads="1" noCrop="1"/>
            </p:cNvPicPr>
            <p:nvPr/>
          </p:nvPicPr>
          <p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5652120" y="233179"/>
              <a:ext cx="3168352" cy="1559407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PPS DE CREACION PROPIA - EXCLUSIVOS\- Noche de amor en tres cantos\Alba\Imágenes\17 - TRAMON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8194" name="Picture 2" descr="D:\PPS DE CREACION PROPIA - EXCLUSIVOS\- Noche de amor en tres cantos\Alba\Imágenes\17 - TRAMONTO+056e87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Noche de amor en tres cantos\Alba\Imágenes\qbnsy2WhjEpnsPbPoYrELViEbW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995686"/>
            <a:ext cx="3168352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Ya la noche se fue; y a las nuevas </a:t>
            </a:r>
            <a:r>
              <a:rPr lang="es-ES" sz="4000" b="1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emociones del alba se ha atado. </a:t>
            </a:r>
          </a:p>
        </p:txBody>
      </p:sp>
      <p:pic>
        <p:nvPicPr>
          <p:cNvPr id="7172" name="Picture 4" descr="D:\PPS DE CREACION PROPIA - EXCLUSIVOS\- Noche de amor en tres cantos\Alba\Imágenes\love_me___manip_tutorial_by_ghostfight3r-d4mzs7m+ pentagrama-videojuegos-zehngames.jp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0"/>
            <a:ext cx="91551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39502"/>
            <a:ext cx="36724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Todo sabe a canciones y a frutos, </a:t>
            </a:r>
            <a: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 hay un niño de amor en mi </a:t>
            </a:r>
            <a: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mano</a:t>
            </a: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D:\PPS DE CREACION PROPIA - EXCLUSIVOS\- Noche de amor en tres cantos\Alba\Imágenes\20 - atardeceres-en-el-mar-fondos-en-4k-fotosdelanaturaleza.es-7-1024x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6148" name="Picture 4" descr="D:\PPS DE CREACION PROPIA - EXCLUSIVOS\- Noche de amor en tres cantos\Alba\Imágenes\20 - atardeceres-en-el-mar-fondos-en-4k-fotosdelanaturaleza.es-7-1024x6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6147" name="Picture 3" descr="D:\PPS DE CREACION PROPIA - EXCLUSIVOS\- Noche de amor en tres cantos\Alba\Imágenes\20 - atardeceres-en-el-mar-fondos-en-4k-fotosdelanaturaleza.es-7-1024x609+ www.tvn.hu_d6ac1d680ae5f7a7479b5f5ac45c3e3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"/>
            <a:ext cx="9156700" cy="515302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61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61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PPS DE CREACION PROPIA - EXCLUSIVOS\- Noche de amor en tres cantos\Alba\Imágenes\21 - Glory pt.002+0_6547f_6b73d5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483518"/>
            <a:ext cx="3672408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232C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Se ha quedado tu vida en mi vida </a:t>
            </a:r>
            <a: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232C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232C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rgbClr val="232C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como el alba se queda en los campos; </a:t>
            </a:r>
          </a:p>
        </p:txBody>
      </p:sp>
      <p:pic>
        <p:nvPicPr>
          <p:cNvPr id="6147" name="Picture 3" descr="D:\PPS DE CREACION PROPIA - EXCLUSIVOS\- Noche de amor en tres cantos\Alba\Imágenes\22 - 35a97e952a2dc3ab2e9ee628f3746f00+81715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0"/>
            <a:ext cx="9107487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3600400" cy="1688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0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hay mil pájaros vivos en mi alma </a:t>
            </a:r>
            <a:r>
              <a:rPr lang="es-ES" sz="40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de esta noche de amor en tres cantos.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7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PPS DE CREACION PROPIA - EXCLUSIVOS\- Noche de amor en tres cantos\Alba\Imágenes\ef92f8fe749bc9a1f5627e01221adbc3+387bb4d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8" y="7938"/>
            <a:ext cx="9101137" cy="5135562"/>
          </a:xfrm>
          <a:prstGeom prst="rect">
            <a:avLst/>
          </a:prstGeom>
          <a:noFill/>
        </p:spPr>
      </p:pic>
      <p:sp>
        <p:nvSpPr>
          <p:cNvPr id="13" name="1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F72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9" name="Picture 1" descr="D:\PPS DE CREACION PROPIA - EXCLUSIVOS\- Noche de amor en tres cantos\Alba\Imágenes\0_f92ce_ea5bd173_XL+q_ggh0JGVG1G3mc4vTAN43EPq4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0"/>
            <a:ext cx="9115425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203598"/>
            <a:ext cx="1964384" cy="5193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C00000"/>
                  </a:solidFill>
                </a:ln>
                <a:solidFill>
                  <a:srgbClr val="FFDE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Febrero 2018</a:t>
            </a:r>
            <a:endParaRPr lang="es-ES" sz="3600" b="1" dirty="0">
              <a:ln>
                <a:solidFill>
                  <a:srgbClr val="C00000"/>
                </a:solidFill>
              </a:ln>
              <a:solidFill>
                <a:srgbClr val="FFDE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2139702"/>
            <a:ext cx="3541354" cy="904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C00000"/>
                  </a:solidFill>
                </a:ln>
                <a:solidFill>
                  <a:srgbClr val="FFDE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Música: </a:t>
            </a:r>
            <a:r>
              <a:rPr lang="es-ES" sz="3600" b="1" dirty="0" err="1" smtClean="0">
                <a:ln>
                  <a:solidFill>
                    <a:srgbClr val="C00000"/>
                  </a:solidFill>
                </a:ln>
                <a:solidFill>
                  <a:srgbClr val="FFDE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Andre</a:t>
            </a:r>
            <a:r>
              <a:rPr lang="es-ES" sz="3600" b="1" dirty="0" smtClean="0">
                <a:ln>
                  <a:solidFill>
                    <a:srgbClr val="C00000"/>
                  </a:solidFill>
                </a:ln>
                <a:solidFill>
                  <a:srgbClr val="FFDE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3600" b="1" dirty="0" err="1" smtClean="0">
                <a:ln>
                  <a:solidFill>
                    <a:srgbClr val="C00000"/>
                  </a:solidFill>
                </a:ln>
                <a:solidFill>
                  <a:srgbClr val="FFDE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Rieu</a:t>
            </a:r>
            <a:endParaRPr lang="es-ES" sz="3600" b="1" dirty="0" smtClean="0">
              <a:ln>
                <a:solidFill>
                  <a:srgbClr val="C00000"/>
                </a:solidFill>
              </a:ln>
              <a:solidFill>
                <a:srgbClr val="FFDE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C00000"/>
                  </a:solidFill>
                </a:ln>
                <a:solidFill>
                  <a:srgbClr val="FFDE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          Himno al amor</a:t>
            </a:r>
            <a:endParaRPr lang="es-ES" sz="3600" b="1" dirty="0">
              <a:ln>
                <a:solidFill>
                  <a:srgbClr val="C00000"/>
                </a:solidFill>
              </a:ln>
              <a:solidFill>
                <a:srgbClr val="FFDE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3219822"/>
            <a:ext cx="3496342" cy="5193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000"/>
              </a:lnSpc>
            </a:pPr>
            <a:r>
              <a:rPr lang="es-ES" sz="3600" b="1" dirty="0" smtClean="0">
                <a:ln>
                  <a:solidFill>
                    <a:srgbClr val="C00000"/>
                  </a:solidFill>
                </a:ln>
                <a:solidFill>
                  <a:srgbClr val="FFDE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Autora: Julia de Burgos</a:t>
            </a:r>
            <a:endParaRPr lang="es-ES" sz="3600" b="1" dirty="0">
              <a:ln>
                <a:solidFill>
                  <a:srgbClr val="C00000"/>
                </a:solidFill>
              </a:ln>
              <a:solidFill>
                <a:srgbClr val="FFDE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grpSp>
        <p:nvGrpSpPr>
          <p:cNvPr id="19" name="13 Grupo"/>
          <p:cNvGrpSpPr>
            <a:grpSpLocks/>
          </p:cNvGrpSpPr>
          <p:nvPr/>
        </p:nvGrpSpPr>
        <p:grpSpPr bwMode="auto">
          <a:xfrm flipH="1">
            <a:off x="7380312" y="3219822"/>
            <a:ext cx="1511862" cy="1700690"/>
            <a:chOff x="6948266" y="2205038"/>
            <a:chExt cx="1763957" cy="1722810"/>
          </a:xfrm>
        </p:grpSpPr>
        <p:pic>
          <p:nvPicPr>
            <p:cNvPr id="2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15 Rectángulo"/>
            <p:cNvSpPr>
              <a:spLocks noChangeArrowheads="1"/>
            </p:cNvSpPr>
            <p:nvPr/>
          </p:nvSpPr>
          <p:spPr bwMode="auto">
            <a:xfrm>
              <a:off x="6948266" y="3429000"/>
              <a:ext cx="1511914" cy="4988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600" b="1" dirty="0">
                  <a:ln w="9525">
                    <a:solidFill>
                      <a:srgbClr val="C00000"/>
                    </a:solidFill>
                  </a:ln>
                  <a:solidFill>
                    <a:srgbClr val="FFDE9B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ench Script MT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4" grpId="0" animBg="1"/>
      <p:bldP spid="2" grpId="0"/>
      <p:bldP spid="3" grpId="0"/>
      <p:bldP spid="4" grpId="0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2029</TotalTime>
  <Words>147</Words>
  <Application>Microsoft Office PowerPoint</Application>
  <PresentationFormat>Presentación en pantalla (16:9)</PresentationFormat>
  <Paragraphs>27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165</cp:revision>
  <dcterms:created xsi:type="dcterms:W3CDTF">2018-01-29T22:26:18Z</dcterms:created>
  <dcterms:modified xsi:type="dcterms:W3CDTF">2018-02-10T00:21:11Z</dcterms:modified>
</cp:coreProperties>
</file>