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77" r:id="rId3"/>
    <p:sldId id="257" r:id="rId4"/>
    <p:sldId id="258" r:id="rId5"/>
    <p:sldId id="259" r:id="rId6"/>
    <p:sldId id="278" r:id="rId7"/>
    <p:sldId id="279" r:id="rId8"/>
    <p:sldId id="260" r:id="rId9"/>
    <p:sldId id="261" r:id="rId10"/>
    <p:sldId id="262" r:id="rId11"/>
    <p:sldId id="280" r:id="rId12"/>
    <p:sldId id="263" r:id="rId13"/>
    <p:sldId id="281" r:id="rId14"/>
    <p:sldId id="264" r:id="rId15"/>
    <p:sldId id="265" r:id="rId16"/>
    <p:sldId id="266" r:id="rId17"/>
    <p:sldId id="282" r:id="rId18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19"/>
    </p:embeddedFont>
    <p:embeddedFont>
      <p:font typeface="Fiolex Girls" panose="020B0603050302020204" pitchFamily="34" charset="0"/>
      <p:regular r:id="rId20"/>
    </p:embeddedFont>
    <p:embeddedFont>
      <p:font typeface="Kristen ITC" panose="03050502040202030202" pitchFamily="66" charset="0"/>
      <p:regular r:id="rId21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lmJHtLXd2rwkjAuziKytg==" hashData="Dn3fKBr0HEPFjrTyTrIs31sdVmo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1B00"/>
    <a:srgbClr val="5E8BC2"/>
    <a:srgbClr val="CCFF66"/>
    <a:srgbClr val="009900"/>
    <a:srgbClr val="FF2121"/>
    <a:srgbClr val="C40000"/>
    <a:srgbClr val="800000"/>
    <a:srgbClr val="003300"/>
    <a:srgbClr val="D6D1B8"/>
    <a:srgbClr val="B2C5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7096" autoAdjust="0"/>
  </p:normalViewPr>
  <p:slideViewPr>
    <p:cSldViewPr>
      <p:cViewPr varScale="1">
        <p:scale>
          <a:sx n="82" d="100"/>
          <a:sy n="82" d="100"/>
        </p:scale>
        <p:origin x="108" y="82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font" Target="fonts/font3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font" Target="fonts/font1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6B3E-32B0-4152-8F0F-FCD74B698566}" type="datetimeFigureOut">
              <a:rPr lang="es-ES" smtClean="0"/>
              <a:pPr/>
              <a:t>21/09/2024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0A322-858F-4B86-8124-A25C7B7EA7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6B3E-32B0-4152-8F0F-FCD74B698566}" type="datetimeFigureOut">
              <a:rPr lang="es-ES" smtClean="0"/>
              <a:pPr/>
              <a:t>21/09/2024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0A322-858F-4B86-8124-A25C7B7EA7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6B3E-32B0-4152-8F0F-FCD74B698566}" type="datetimeFigureOut">
              <a:rPr lang="es-ES" smtClean="0"/>
              <a:pPr/>
              <a:t>21/09/2024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0A322-858F-4B86-8124-A25C7B7EA7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6B3E-32B0-4152-8F0F-FCD74B698566}" type="datetimeFigureOut">
              <a:rPr lang="es-ES" smtClean="0"/>
              <a:pPr/>
              <a:t>21/09/2024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0A322-858F-4B86-8124-A25C7B7EA7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6B3E-32B0-4152-8F0F-FCD74B698566}" type="datetimeFigureOut">
              <a:rPr lang="es-ES" smtClean="0"/>
              <a:pPr/>
              <a:t>21/09/2024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0A322-858F-4B86-8124-A25C7B7EA7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6B3E-32B0-4152-8F0F-FCD74B698566}" type="datetimeFigureOut">
              <a:rPr lang="es-ES" smtClean="0"/>
              <a:pPr/>
              <a:t>21/09/2024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0A322-858F-4B86-8124-A25C7B7EA7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6B3E-32B0-4152-8F0F-FCD74B698566}" type="datetimeFigureOut">
              <a:rPr lang="es-ES" smtClean="0"/>
              <a:pPr/>
              <a:t>21/09/2024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0A322-858F-4B86-8124-A25C7B7EA7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6B3E-32B0-4152-8F0F-FCD74B698566}" type="datetimeFigureOut">
              <a:rPr lang="es-ES" smtClean="0"/>
              <a:pPr/>
              <a:t>21/09/2024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0A322-858F-4B86-8124-A25C7B7EA7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6B3E-32B0-4152-8F0F-FCD74B698566}" type="datetimeFigureOut">
              <a:rPr lang="es-ES" smtClean="0"/>
              <a:pPr/>
              <a:t>21/09/2024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0A322-858F-4B86-8124-A25C7B7EA7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6B3E-32B0-4152-8F0F-FCD74B698566}" type="datetimeFigureOut">
              <a:rPr lang="es-ES" smtClean="0"/>
              <a:pPr/>
              <a:t>21/09/2024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0A322-858F-4B86-8124-A25C7B7EA7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6B3E-32B0-4152-8F0F-FCD74B698566}" type="datetimeFigureOut">
              <a:rPr lang="es-ES" smtClean="0"/>
              <a:pPr/>
              <a:t>21/09/2024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0A322-858F-4B86-8124-A25C7B7EA7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33E86B3E-32B0-4152-8F0F-FCD74B698566}" type="datetimeFigureOut">
              <a:rPr lang="es-ES" smtClean="0"/>
              <a:pPr/>
              <a:t>21/09/2024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F0B0A322-858F-4B86-8124-A25C7B7EA76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Fiolex Girls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4.png"/><Relationship Id="rId18" Type="http://schemas.openxmlformats.org/officeDocument/2006/relationships/image" Target="../media/image3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0.png"/><Relationship Id="rId11" Type="http://schemas.openxmlformats.org/officeDocument/2006/relationships/image" Target="../media/image3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9.png"/><Relationship Id="rId9" Type="http://schemas.openxmlformats.org/officeDocument/2006/relationships/image" Target="../media/image3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A15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Alba\Imágenes\TopEspigasjpg60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716016" y="699542"/>
            <a:ext cx="363260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Cyrl-AZ" sz="4400" dirty="0">
                <a:ln w="9525">
                  <a:solidFill>
                    <a:srgbClr val="993300"/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/>
              </a:rPr>
              <a:t>҉</a:t>
            </a:r>
            <a:r>
              <a:rPr lang="es-ES" sz="4400" dirty="0">
                <a:ln w="9525">
                  <a:solidFill>
                    <a:srgbClr val="993300"/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/>
              </a:rPr>
              <a:t>ALBA</a:t>
            </a:r>
            <a:r>
              <a:rPr lang="az-Cyrl-AZ" sz="4400" dirty="0">
                <a:ln w="9525">
                  <a:solidFill>
                    <a:srgbClr val="993300"/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/>
              </a:rPr>
              <a:t>҉</a:t>
            </a:r>
            <a:endParaRPr lang="es-ES" sz="4400" dirty="0">
              <a:ln w="9525">
                <a:solidFill>
                  <a:srgbClr val="993300"/>
                </a:solidFill>
                <a:prstDash val="solid"/>
              </a:ln>
              <a:blipFill>
                <a:blip r:embed="rId4"/>
                <a:stretch>
                  <a:fillRect/>
                </a:stretch>
              </a:blipFill>
              <a:effectLst/>
            </a:endParaRPr>
          </a:p>
        </p:txBody>
      </p:sp>
      <p:sp>
        <p:nvSpPr>
          <p:cNvPr id="4" name="3 Anillo"/>
          <p:cNvSpPr/>
          <p:nvPr/>
        </p:nvSpPr>
        <p:spPr>
          <a:xfrm>
            <a:off x="1691680" y="1"/>
            <a:ext cx="5760640" cy="5129213"/>
          </a:xfrm>
          <a:prstGeom prst="donut">
            <a:avLst>
              <a:gd name="adj" fmla="val 15703"/>
            </a:avLst>
          </a:prstGeom>
          <a:blipFill>
            <a:blip r:embed="rId5" cstate="print"/>
            <a:stretch>
              <a:fillRect/>
            </a:stretch>
          </a:blipFill>
          <a:ln w="9525" cmpd="tri">
            <a:solidFill>
              <a:srgbClr val="361B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4227158" y="2411030"/>
            <a:ext cx="2620972" cy="2104936"/>
          </a:xfrm>
          <a:prstGeom prst="donut">
            <a:avLst>
              <a:gd name="adj" fmla="val 12464"/>
            </a:avLst>
          </a:prstGeom>
          <a:blipFill>
            <a:blip r:embed="rId5" cstate="print"/>
            <a:stretch>
              <a:fillRect/>
            </a:stretch>
          </a:blipFill>
          <a:ln w="9525" cmpd="tri">
            <a:solidFill>
              <a:srgbClr val="361B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357850" y="2839658"/>
            <a:ext cx="2714580" cy="1875234"/>
          </a:xfrm>
          <a:prstGeom prst="donut">
            <a:avLst>
              <a:gd name="adj" fmla="val 10924"/>
            </a:avLst>
          </a:prstGeom>
          <a:blipFill>
            <a:blip r:embed="rId5" cstate="print"/>
            <a:stretch>
              <a:fillRect/>
            </a:stretch>
          </a:blipFill>
          <a:ln w="9525" cmpd="tri">
            <a:solidFill>
              <a:srgbClr val="361B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143140" y="693491"/>
            <a:ext cx="2714580" cy="2092555"/>
          </a:xfrm>
          <a:prstGeom prst="donut">
            <a:avLst>
              <a:gd name="adj" fmla="val 13906"/>
            </a:avLst>
          </a:prstGeom>
          <a:blipFill>
            <a:blip r:embed="rId5" cstate="print"/>
            <a:stretch>
              <a:fillRect/>
            </a:stretch>
          </a:blipFill>
          <a:ln w="9525" cmpd="tri">
            <a:solidFill>
              <a:srgbClr val="361B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227152" y="693491"/>
            <a:ext cx="2621015" cy="2092555"/>
          </a:xfrm>
          <a:prstGeom prst="donut">
            <a:avLst>
              <a:gd name="adj" fmla="val 11008"/>
            </a:avLst>
          </a:prstGeom>
          <a:blipFill>
            <a:blip r:embed="rId5" cstate="print"/>
            <a:stretch>
              <a:fillRect/>
            </a:stretch>
          </a:blipFill>
          <a:ln w="9525" cmpd="tri">
            <a:solidFill>
              <a:srgbClr val="361B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143140" y="2411032"/>
            <a:ext cx="2714580" cy="2104934"/>
          </a:xfrm>
          <a:prstGeom prst="donut">
            <a:avLst>
              <a:gd name="adj" fmla="val 10961"/>
            </a:avLst>
          </a:prstGeom>
          <a:blipFill>
            <a:blip r:embed="rId5" cstate="print"/>
            <a:stretch>
              <a:fillRect/>
            </a:stretch>
          </a:blipFill>
          <a:ln w="9525" cmpd="tri">
            <a:solidFill>
              <a:srgbClr val="361B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6357982" y="3003799"/>
            <a:ext cx="2714580" cy="2139702"/>
          </a:xfrm>
          <a:prstGeom prst="donut">
            <a:avLst>
              <a:gd name="adj" fmla="val 11699"/>
            </a:avLst>
          </a:prstGeom>
          <a:blipFill>
            <a:blip r:embed="rId5" cstate="print"/>
            <a:stretch>
              <a:fillRect/>
            </a:stretch>
          </a:blipFill>
          <a:ln w="9525" cmpd="tri">
            <a:solidFill>
              <a:srgbClr val="361B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327090" y="339502"/>
            <a:ext cx="2714580" cy="2071495"/>
          </a:xfrm>
          <a:prstGeom prst="donut">
            <a:avLst>
              <a:gd name="adj" fmla="val 10504"/>
            </a:avLst>
          </a:prstGeom>
          <a:blipFill>
            <a:blip r:embed="rId5" cstate="print"/>
            <a:stretch>
              <a:fillRect/>
            </a:stretch>
          </a:blipFill>
          <a:ln w="9525" cmpd="tri">
            <a:solidFill>
              <a:srgbClr val="361B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0" y="3003798"/>
            <a:ext cx="2714580" cy="2139702"/>
          </a:xfrm>
          <a:prstGeom prst="donut">
            <a:avLst>
              <a:gd name="adj" fmla="val 11511"/>
            </a:avLst>
          </a:prstGeom>
          <a:blipFill>
            <a:blip r:embed="rId5" cstate="print"/>
            <a:stretch>
              <a:fillRect/>
            </a:stretch>
          </a:blipFill>
          <a:ln w="9525" cmpd="tri">
            <a:solidFill>
              <a:srgbClr val="361B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429420" y="0"/>
            <a:ext cx="2714580" cy="2139702"/>
          </a:xfrm>
          <a:prstGeom prst="donut">
            <a:avLst>
              <a:gd name="adj" fmla="val 12821"/>
            </a:avLst>
          </a:prstGeom>
          <a:blipFill>
            <a:blip r:embed="rId5" cstate="print"/>
            <a:stretch>
              <a:fillRect/>
            </a:stretch>
          </a:blipFill>
          <a:ln w="9525" cmpd="tri">
            <a:solidFill>
              <a:srgbClr val="361B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1438" y="53578"/>
            <a:ext cx="2714580" cy="2086124"/>
          </a:xfrm>
          <a:prstGeom prst="donut">
            <a:avLst>
              <a:gd name="adj" fmla="val 12434"/>
            </a:avLst>
          </a:prstGeom>
          <a:blipFill>
            <a:blip r:embed="rId5" cstate="print"/>
            <a:stretch>
              <a:fillRect/>
            </a:stretch>
          </a:blipFill>
          <a:ln w="9525" cmpd="tri">
            <a:solidFill>
              <a:srgbClr val="361B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1071570" y="2839660"/>
            <a:ext cx="2714580" cy="1964338"/>
          </a:xfrm>
          <a:prstGeom prst="donut">
            <a:avLst>
              <a:gd name="adj" fmla="val 11578"/>
            </a:avLst>
          </a:prstGeom>
          <a:blipFill>
            <a:blip r:embed="rId5" cstate="print"/>
            <a:stretch>
              <a:fillRect/>
            </a:stretch>
          </a:blipFill>
          <a:ln w="9525" cmpd="tri">
            <a:solidFill>
              <a:srgbClr val="361B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071570" y="339502"/>
            <a:ext cx="2714580" cy="2071495"/>
          </a:xfrm>
          <a:prstGeom prst="donut">
            <a:avLst>
              <a:gd name="adj" fmla="val 11660"/>
            </a:avLst>
          </a:prstGeom>
          <a:blipFill>
            <a:blip r:embed="rId5" cstate="print"/>
            <a:stretch>
              <a:fillRect/>
            </a:stretch>
          </a:blipFill>
          <a:ln w="9525" cmpd="tri">
            <a:solidFill>
              <a:srgbClr val="361B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>
    <p:sndAc>
      <p:stSnd>
        <p:snd r:embed="rId2" name="Andrea Berg   Diese Nacht soll nie enden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" presetClass="entr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" presetClass="entr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0"/>
                            </p:stCondLst>
                            <p:childTnLst>
                              <p:par>
                                <p:cTn id="88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21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3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  <p:bldP spid="4" grpId="1" animBg="1"/>
      <p:bldP spid="4" grpId="2" animBg="1"/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8" grpId="2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9F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28575"/>
            <a:ext cx="4572000" cy="511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81525" y="9525"/>
            <a:ext cx="4562475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86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Alba\Imágenes\3 - beach-1852945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03848" y="699542"/>
            <a:ext cx="5472608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Fiolex Girls" pitchFamily="34" charset="0"/>
              </a:rPr>
              <a:t>Mi corazón oprimido 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Fiolex Girls" pitchFamily="34" charset="0"/>
              </a:rPr>
              <a:t>siempre junto a la alborada </a:t>
            </a:r>
          </a:p>
        </p:txBody>
      </p:sp>
      <p:pic>
        <p:nvPicPr>
          <p:cNvPr id="5123" name="Picture 3" descr="E:\PPS  EXCLUSIVOS\- Alba\Imágenes\My_Last_Sunset_by_desperadofromhell-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51434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9512" y="3507854"/>
            <a:ext cx="5184576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El dolor de sus amores 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y el sueño de las distancias.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40000"/>
                <a:lumOff val="60000"/>
              </a:schemeClr>
            </a:gs>
            <a:gs pos="50000">
              <a:schemeClr val="accent1">
                <a:lumMod val="50000"/>
              </a:schemeClr>
            </a:gs>
            <a:gs pos="100000">
              <a:schemeClr val="bg1">
                <a:lumMod val="50000"/>
              </a:schemeClr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Alba\Imágenes\5 - USA_Sunrises_and_sunsets_Mountains_Forests_Lake_613541_1280x85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43608" y="3651870"/>
            <a:ext cx="4824536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La luz de la aurora lleva 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semilleros de nostalgias</a:t>
            </a:r>
          </a:p>
        </p:txBody>
      </p:sp>
      <p:pic>
        <p:nvPicPr>
          <p:cNvPr id="6147" name="Picture 3" descr="E:\PPS  EXCLUSIVOS\- Alba\Imágenes\6 - background-3607469_128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35696" y="1851670"/>
            <a:ext cx="4572000" cy="11401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ln>
                  <a:solidFill>
                    <a:srgbClr val="743A00"/>
                  </a:solidFill>
                </a:ln>
                <a:solidFill>
                  <a:srgbClr val="422100"/>
                </a:solidFill>
                <a:latin typeface="Fiolex Girls" pitchFamily="34" charset="0"/>
              </a:rPr>
              <a:t>Y la tristeza sin ojos 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ln>
                  <a:solidFill>
                    <a:srgbClr val="743A00"/>
                  </a:solidFill>
                </a:ln>
                <a:solidFill>
                  <a:srgbClr val="422100"/>
                </a:solidFill>
                <a:latin typeface="Fiolex Girls" pitchFamily="34" charset="0"/>
              </a:rPr>
              <a:t>de la melodía del alma.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rgbClr val="887E4E"/>
            </a:gs>
            <a:gs pos="100000">
              <a:srgbClr val="26360A"/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E:\PPS  EXCLUSIVOS\- Alba\Imágenes\7 - ai-generated-8611816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8313" y="357190"/>
            <a:ext cx="8280400" cy="43743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1042988" y="735808"/>
            <a:ext cx="7129462" cy="36718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547813" y="1113236"/>
            <a:ext cx="6119812" cy="297060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600"/>
                            </p:stCondLst>
                            <p:childTnLst>
                              <p:par>
                                <p:cTn id="20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39AAD"/>
            </a:gs>
            <a:gs pos="50000">
              <a:srgbClr val="D4AC1A"/>
            </a:gs>
            <a:gs pos="100000">
              <a:srgbClr val="003300"/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E:\PPS  EXCLUSIVOS\- Alba\Imágenes\Ireland_Coast_Sunrises_and_sunsets_Sky_Donegal_612809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6" name="5 Combinar"/>
          <p:cNvSpPr/>
          <p:nvPr/>
        </p:nvSpPr>
        <p:spPr>
          <a:xfrm>
            <a:off x="0" y="2"/>
            <a:ext cx="9144000" cy="2625329"/>
          </a:xfrm>
          <a:prstGeom prst="flowChartMerge">
            <a:avLst/>
          </a:prstGeom>
          <a:solidFill>
            <a:srgbClr val="D0BB1E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Triángulo isósceles"/>
          <p:cNvSpPr/>
          <p:nvPr/>
        </p:nvSpPr>
        <p:spPr>
          <a:xfrm rot="5400000">
            <a:off x="-292893" y="292896"/>
            <a:ext cx="5143500" cy="4557713"/>
          </a:xfrm>
          <a:prstGeom prst="triangle">
            <a:avLst/>
          </a:prstGeom>
          <a:solidFill>
            <a:srgbClr val="D0BB1E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rgbClr val="D0BB1E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D0BB1E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animBg="1"/>
      <p:bldP spid="4" grpId="0" animBg="1"/>
      <p:bldP spid="5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85C7D"/>
            </a:gs>
            <a:gs pos="50000">
              <a:srgbClr val="C58F71"/>
            </a:gs>
            <a:gs pos="100000">
              <a:schemeClr val="tx1"/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Alba\Imágenes\sea-6397001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3363838"/>
            <a:ext cx="4932040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La gran tumba de la noche 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su negro velo levanta </a:t>
            </a:r>
          </a:p>
        </p:txBody>
      </p:sp>
      <p:pic>
        <p:nvPicPr>
          <p:cNvPr id="3075" name="Picture 3" descr="E:\PPS  EXCLUSIVOS\- Alba\Imágenes\Milky_Way_Lake_Stars_Sky_45893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75856" y="555526"/>
            <a:ext cx="5670376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latin typeface="Fiolex Girls" pitchFamily="34" charset="0"/>
              </a:rPr>
              <a:t>Para ocultar con el día 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latin typeface="Fiolex Girls" pitchFamily="34" charset="0"/>
              </a:rPr>
              <a:t>la inmensa cumbre estrellada.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 EXCLUSIVOS\- Alba\Imágenes\19 - Hong_Kong_Mountains_Sunrises_and_sunsets_Morning_614970_1280x72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0350" cy="5168900"/>
          </a:xfrm>
          <a:prstGeom prst="rect">
            <a:avLst/>
          </a:prstGeom>
          <a:noFill/>
        </p:spPr>
      </p:pic>
      <p:grpSp>
        <p:nvGrpSpPr>
          <p:cNvPr id="3" name="13 Grupo"/>
          <p:cNvGrpSpPr/>
          <p:nvPr/>
        </p:nvGrpSpPr>
        <p:grpSpPr>
          <a:xfrm>
            <a:off x="4572000" y="0"/>
            <a:ext cx="4572000" cy="5143500"/>
            <a:chOff x="4932040" y="836712"/>
            <a:chExt cx="3816424" cy="5018546"/>
          </a:xfrm>
          <a:solidFill>
            <a:srgbClr val="5E8BC2"/>
          </a:solidFill>
        </p:grpSpPr>
        <p:sp>
          <p:nvSpPr>
            <p:cNvPr id="4" name="3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6" name="12 Grupo"/>
          <p:cNvGrpSpPr/>
          <p:nvPr/>
        </p:nvGrpSpPr>
        <p:grpSpPr>
          <a:xfrm>
            <a:off x="0" y="0"/>
            <a:ext cx="4499992" cy="5143500"/>
            <a:chOff x="611560" y="836712"/>
            <a:chExt cx="3600400" cy="5032176"/>
          </a:xfrm>
          <a:solidFill>
            <a:srgbClr val="5E8BC2"/>
          </a:solidFill>
        </p:grpSpPr>
        <p:sp>
          <p:nvSpPr>
            <p:cNvPr id="7" name="6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7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4F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E:\PPS  EXCLUSIVOS\- Alba\Imágenes\thumb-1920-62926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3528" y="2787774"/>
            <a:ext cx="3312368" cy="2144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600"/>
                  </a:outerShdw>
                </a:effectLst>
                <a:latin typeface="Fiolex Girls" pitchFamily="34" charset="0"/>
              </a:rPr>
              <a:t>¡Qué haré yo sobre estos campos 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600"/>
                  </a:outerShdw>
                </a:effectLst>
                <a:latin typeface="Fiolex Girls" pitchFamily="34" charset="0"/>
              </a:rPr>
              <a:t>cogiendo nidos y ramas</a:t>
            </a:r>
          </a:p>
        </p:txBody>
      </p:sp>
      <p:pic>
        <p:nvPicPr>
          <p:cNvPr id="8194" name="Picture 2" descr="E:\PPS  EXCLUSIVOS\- Alba\Imágenes\sunset-1637376_128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63888" y="555526"/>
            <a:ext cx="5112568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ln>
                  <a:solidFill>
                    <a:srgbClr val="743A00"/>
                  </a:solidFill>
                </a:ln>
                <a:solidFill>
                  <a:srgbClr val="321900"/>
                </a:solidFill>
                <a:latin typeface="Fiolex Girls" pitchFamily="34" charset="0"/>
              </a:rPr>
              <a:t>Rodeada de la aurora 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ln>
                  <a:solidFill>
                    <a:srgbClr val="743A00"/>
                  </a:solidFill>
                </a:ln>
                <a:solidFill>
                  <a:srgbClr val="321900"/>
                </a:solidFill>
                <a:latin typeface="Fiolex Girls" pitchFamily="34" charset="0"/>
              </a:rPr>
              <a:t>y llena de noche el alma!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Alba\Imágenes\14 - ai-generated-9034019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8" name="7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B2C5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B2C5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D6D1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D6D1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6" grpId="0" animBg="1"/>
      <p:bldP spid="7" grpId="0" animBg="1"/>
      <p:bldP spid="4" grpId="0" animBg="1"/>
      <p:bldP spid="5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3300"/>
            </a:gs>
            <a:gs pos="50000">
              <a:schemeClr val="accent1">
                <a:lumMod val="60000"/>
                <a:lumOff val="40000"/>
              </a:schemeClr>
            </a:gs>
            <a:gs pos="100000">
              <a:srgbClr val="003300"/>
            </a:gs>
          </a:gsLst>
          <a:lin ang="10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 EXCLUSIVOS\- Alba\Imágenes\Sunrises_and_sunsets_Stones_Rivers_Mountains_Grass_613558_1280x80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1707654"/>
            <a:ext cx="4752528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600"/>
                  </a:outerShdw>
                </a:effectLst>
                <a:latin typeface="Fiolex Girls" pitchFamily="34" charset="0"/>
              </a:rPr>
              <a:t>¡Qué haré si tienes tus ojos 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600"/>
                  </a:outerShdw>
                </a:effectLst>
                <a:latin typeface="Fiolex Girls" pitchFamily="34" charset="0"/>
              </a:rPr>
              <a:t>muertos a las luces claras </a:t>
            </a:r>
          </a:p>
        </p:txBody>
      </p:sp>
      <p:pic>
        <p:nvPicPr>
          <p:cNvPr id="6146" name="Picture 2" descr="E:\PPS  EXCLUSIVOS\- Alba\Imágenes\sun-8971378_128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98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043608" y="483518"/>
            <a:ext cx="4968552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Fiolex Girls" pitchFamily="34" charset="0"/>
              </a:rPr>
              <a:t>Y no ha de sentir mi carne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Fiolex Girls" pitchFamily="34" charset="0"/>
              </a:rPr>
              <a:t>el calor de tus miradas!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Alba\Imágenes\lago-di-limides-3025780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C4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21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Alba\Imágenes\Lake_Stones_Forests_Sunrises_and_sunsets_USA_600473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23928" y="987574"/>
            <a:ext cx="4968552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Por qué te perdí por siempre 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en aquella tarde clara?</a:t>
            </a:r>
          </a:p>
        </p:txBody>
      </p:sp>
      <p:pic>
        <p:nvPicPr>
          <p:cNvPr id="4099" name="Picture 3" descr="E:\PPS  EXCLUSIVOS\- Alba\Imágenes\Ireland_Coast_Stones_Sunrises_and_sunsets_Sky_600884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707904" y="3291830"/>
            <a:ext cx="4968552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25400" dist="25400" dir="5400000" algn="ctr" rotWithShape="0">
                    <a:srgbClr val="CA945E"/>
                  </a:outerShdw>
                </a:effectLst>
                <a:latin typeface="Fiolex Girls" pitchFamily="34" charset="0"/>
              </a:rPr>
              <a:t>Hoy mi pecho está reseco 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25400" dist="25400" dir="5400000" algn="ctr" rotWithShape="0">
                    <a:srgbClr val="CA945E"/>
                  </a:outerShdw>
                </a:effectLst>
                <a:latin typeface="Fiolex Girls" pitchFamily="34" charset="0"/>
              </a:rPr>
              <a:t>como una estrella apagada.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PPS  EXCLUSIVOS\- Alba\Imágenes\Norway_Mountains_Lofoten_Lake_Nordland_Clouds_619476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6" name="5 Triángulo rectángulo"/>
          <p:cNvSpPr/>
          <p:nvPr/>
        </p:nvSpPr>
        <p:spPr>
          <a:xfrm flipV="1">
            <a:off x="5" y="0"/>
            <a:ext cx="2500313" cy="5143500"/>
          </a:xfrm>
          <a:prstGeom prst="rtTriangle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50000">
                <a:srgbClr val="0070C0"/>
              </a:gs>
              <a:gs pos="100000">
                <a:schemeClr val="accent3">
                  <a:lumMod val="5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 flipV="1">
            <a:off x="0" y="0"/>
            <a:ext cx="2357438" cy="5143500"/>
          </a:xfrm>
          <a:prstGeom prst="rtTriangle">
            <a:avLst/>
          </a:prstGeom>
          <a:gradFill>
            <a:gsLst>
              <a:gs pos="0">
                <a:srgbClr val="0070C0"/>
              </a:gs>
              <a:gs pos="50000">
                <a:schemeClr val="bg2">
                  <a:lumMod val="50000"/>
                </a:schemeClr>
              </a:gs>
              <a:gs pos="50000">
                <a:schemeClr val="accent3">
                  <a:lumMod val="5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 flipV="1">
            <a:off x="6876255" y="0"/>
            <a:ext cx="2267749" cy="5143500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bg2">
                  <a:lumMod val="50000"/>
                </a:schemeClr>
              </a:gs>
              <a:gs pos="50000">
                <a:schemeClr val="accent3">
                  <a:lumMod val="5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6876256" y="0"/>
            <a:ext cx="2267744" cy="5143500"/>
          </a:xfrm>
          <a:prstGeom prst="rtTriangle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50000">
                <a:srgbClr val="0070C0"/>
              </a:gs>
              <a:gs pos="100000">
                <a:schemeClr val="accent3">
                  <a:lumMod val="5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0800000">
            <a:off x="4572000" y="0"/>
            <a:ext cx="2304256" cy="5143500"/>
          </a:xfrm>
          <a:prstGeom prst="rtTriangle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50000">
                <a:srgbClr val="0070C0"/>
              </a:gs>
              <a:gs pos="100000">
                <a:schemeClr val="accent3">
                  <a:lumMod val="5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0"/>
            <a:ext cx="2357438" cy="5143500"/>
          </a:xfrm>
          <a:prstGeom prst="rtTriangle">
            <a:avLst/>
          </a:prstGeom>
          <a:gradFill>
            <a:gsLst>
              <a:gs pos="0">
                <a:srgbClr val="0070C0"/>
              </a:gs>
              <a:gs pos="50000">
                <a:schemeClr val="bg2">
                  <a:lumMod val="50000"/>
                </a:schemeClr>
              </a:gs>
              <a:gs pos="100000">
                <a:schemeClr val="accent3">
                  <a:lumMod val="5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0800000">
            <a:off x="2286000" y="0"/>
            <a:ext cx="2286000" cy="5143500"/>
          </a:xfrm>
          <a:prstGeom prst="rtTriangle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50000">
                <a:srgbClr val="0070C0"/>
              </a:gs>
              <a:gs pos="100000">
                <a:schemeClr val="accent3">
                  <a:lumMod val="5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2357438" y="0"/>
            <a:ext cx="2214562" cy="5143500"/>
          </a:xfrm>
          <a:prstGeom prst="rtTriangle">
            <a:avLst/>
          </a:prstGeom>
          <a:gradFill>
            <a:gsLst>
              <a:gs pos="0">
                <a:srgbClr val="0070C0"/>
              </a:gs>
              <a:gs pos="50000">
                <a:schemeClr val="bg2">
                  <a:lumMod val="50000"/>
                </a:schemeClr>
              </a:gs>
              <a:gs pos="100000">
                <a:schemeClr val="accent3">
                  <a:lumMod val="5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Alba\Imágenes\95c8ef8aa78bd74bf6ac5206429a2378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ln>
            <a:solidFill>
              <a:srgbClr val="CCFF66"/>
            </a:solidFill>
          </a:ln>
        </p:spPr>
      </p:pic>
      <p:sp>
        <p:nvSpPr>
          <p:cNvPr id="3" name="2 CuadroTexto"/>
          <p:cNvSpPr txBox="1"/>
          <p:nvPr/>
        </p:nvSpPr>
        <p:spPr>
          <a:xfrm>
            <a:off x="1691680" y="627534"/>
            <a:ext cx="27398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>
                <a:ln w="12700">
                  <a:solidFill>
                    <a:srgbClr val="003300"/>
                  </a:solidFill>
                </a:ln>
                <a:solidFill>
                  <a:srgbClr val="CCFF99"/>
                </a:solidFill>
                <a:latin typeface="Fiolex Girls" pitchFamily="34" charset="0"/>
              </a:rPr>
              <a:t>Septiembre 2024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755576" y="1779662"/>
            <a:ext cx="415049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>
                <a:ln w="12700">
                  <a:solidFill>
                    <a:srgbClr val="003300"/>
                  </a:solidFill>
                </a:ln>
                <a:solidFill>
                  <a:srgbClr val="CCFF99"/>
                </a:solidFill>
                <a:latin typeface="Fiolex Girls" pitchFamily="34" charset="0"/>
              </a:rPr>
              <a:t>Música: Andrea </a:t>
            </a:r>
            <a:r>
              <a:rPr lang="es-ES" sz="4000" dirty="0" err="1">
                <a:ln w="12700">
                  <a:solidFill>
                    <a:srgbClr val="003300"/>
                  </a:solidFill>
                </a:ln>
                <a:solidFill>
                  <a:srgbClr val="CCFF99"/>
                </a:solidFill>
                <a:latin typeface="Fiolex Girls" pitchFamily="34" charset="0"/>
              </a:rPr>
              <a:t>Berg</a:t>
            </a:r>
            <a:endParaRPr lang="es-ES" sz="4000" dirty="0">
              <a:ln w="12700">
                <a:solidFill>
                  <a:srgbClr val="003300"/>
                </a:solidFill>
              </a:ln>
              <a:solidFill>
                <a:srgbClr val="CCFF99"/>
              </a:solidFill>
              <a:latin typeface="Fiolex Girls" pitchFamily="34" charset="0"/>
            </a:endParaRPr>
          </a:p>
          <a:p>
            <a:r>
              <a:rPr lang="es-ES" sz="4000" dirty="0">
                <a:ln w="12700">
                  <a:solidFill>
                    <a:srgbClr val="003300"/>
                  </a:solidFill>
                </a:ln>
                <a:solidFill>
                  <a:srgbClr val="CCFF99"/>
                </a:solidFill>
                <a:latin typeface="Fiolex Girls" pitchFamily="34" charset="0"/>
              </a:rPr>
              <a:t>Diese </a:t>
            </a:r>
            <a:r>
              <a:rPr lang="es-ES" sz="4000" dirty="0" err="1">
                <a:ln w="12700">
                  <a:solidFill>
                    <a:srgbClr val="003300"/>
                  </a:solidFill>
                </a:ln>
                <a:solidFill>
                  <a:srgbClr val="CCFF99"/>
                </a:solidFill>
                <a:latin typeface="Fiolex Girls" pitchFamily="34" charset="0"/>
              </a:rPr>
              <a:t>Nacht</a:t>
            </a:r>
            <a:r>
              <a:rPr lang="es-ES" sz="4000" dirty="0">
                <a:ln w="12700">
                  <a:solidFill>
                    <a:srgbClr val="003300"/>
                  </a:solidFill>
                </a:ln>
                <a:solidFill>
                  <a:srgbClr val="CCFF99"/>
                </a:solidFill>
                <a:latin typeface="Fiolex Girls" pitchFamily="34" charset="0"/>
              </a:rPr>
              <a:t> </a:t>
            </a:r>
            <a:r>
              <a:rPr lang="es-ES" sz="4000" dirty="0" err="1">
                <a:ln w="12700">
                  <a:solidFill>
                    <a:srgbClr val="003300"/>
                  </a:solidFill>
                </a:ln>
                <a:solidFill>
                  <a:srgbClr val="CCFF99"/>
                </a:solidFill>
                <a:latin typeface="Fiolex Girls" pitchFamily="34" charset="0"/>
              </a:rPr>
              <a:t>soll</a:t>
            </a:r>
            <a:r>
              <a:rPr lang="es-ES" sz="4000" dirty="0">
                <a:ln w="12700">
                  <a:solidFill>
                    <a:srgbClr val="003300"/>
                  </a:solidFill>
                </a:ln>
                <a:solidFill>
                  <a:srgbClr val="CCFF99"/>
                </a:solidFill>
                <a:latin typeface="Fiolex Girls" pitchFamily="34" charset="0"/>
              </a:rPr>
              <a:t> </a:t>
            </a:r>
            <a:r>
              <a:rPr lang="es-ES" sz="4000" dirty="0" err="1">
                <a:ln w="12700">
                  <a:solidFill>
                    <a:srgbClr val="003300"/>
                  </a:solidFill>
                </a:ln>
                <a:solidFill>
                  <a:srgbClr val="CCFF99"/>
                </a:solidFill>
                <a:latin typeface="Fiolex Girls" pitchFamily="34" charset="0"/>
              </a:rPr>
              <a:t>nie</a:t>
            </a:r>
            <a:r>
              <a:rPr lang="es-ES" sz="4000" dirty="0">
                <a:ln w="12700">
                  <a:solidFill>
                    <a:srgbClr val="003300"/>
                  </a:solidFill>
                </a:ln>
                <a:solidFill>
                  <a:srgbClr val="CCFF99"/>
                </a:solidFill>
                <a:latin typeface="Fiolex Girls" pitchFamily="34" charset="0"/>
              </a:rPr>
              <a:t> </a:t>
            </a:r>
            <a:r>
              <a:rPr lang="es-ES" sz="4000" dirty="0" err="1">
                <a:ln w="12700">
                  <a:solidFill>
                    <a:srgbClr val="003300"/>
                  </a:solidFill>
                </a:ln>
                <a:solidFill>
                  <a:srgbClr val="CCFF99"/>
                </a:solidFill>
                <a:latin typeface="Fiolex Girls" pitchFamily="34" charset="0"/>
              </a:rPr>
              <a:t>enden</a:t>
            </a:r>
            <a:endParaRPr lang="es-ES" sz="4000" dirty="0">
              <a:ln w="12700">
                <a:solidFill>
                  <a:srgbClr val="003300"/>
                </a:solidFill>
              </a:ln>
              <a:solidFill>
                <a:srgbClr val="CCFF99"/>
              </a:solidFill>
              <a:latin typeface="Fiolex Girls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39552" y="4011910"/>
            <a:ext cx="46987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>
                <a:ln>
                  <a:solidFill>
                    <a:srgbClr val="CCFF99"/>
                  </a:solidFill>
                </a:ln>
                <a:solidFill>
                  <a:srgbClr val="003300"/>
                </a:solidFill>
                <a:latin typeface="Fiolex Girls" pitchFamily="34" charset="0"/>
              </a:rPr>
              <a:t>Autor: Federico García Lorca</a:t>
            </a:r>
          </a:p>
        </p:txBody>
      </p:sp>
      <p:grpSp>
        <p:nvGrpSpPr>
          <p:cNvPr id="9" name="19 Grupo"/>
          <p:cNvGrpSpPr/>
          <p:nvPr/>
        </p:nvGrpSpPr>
        <p:grpSpPr>
          <a:xfrm>
            <a:off x="7740352" y="3291830"/>
            <a:ext cx="1080120" cy="1490682"/>
            <a:chOff x="3000235" y="2847045"/>
            <a:chExt cx="1278059" cy="1227022"/>
          </a:xfrm>
        </p:grpSpPr>
        <p:sp>
          <p:nvSpPr>
            <p:cNvPr id="10" name="20 CuadroTexto"/>
            <p:cNvSpPr txBox="1"/>
            <p:nvPr/>
          </p:nvSpPr>
          <p:spPr>
            <a:xfrm>
              <a:off x="3000235" y="3795394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>
                  <a:ln w="6350">
                    <a:solidFill>
                      <a:srgbClr val="CCFF99"/>
                    </a:solidFill>
                  </a:ln>
                  <a:solidFill>
                    <a:srgbClr val="003300"/>
                  </a:solidFill>
                  <a:effectLst/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11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6" y="2847045"/>
              <a:ext cx="1038423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" name="11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solidFill>
            <a:srgbClr val="92D050"/>
          </a:solidFill>
          <a:ln cap="sq">
            <a:noFill/>
            <a:prstDash val="sysDot"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solidFill>
            <a:srgbClr val="92D050"/>
          </a:solidFill>
          <a:ln cap="sq">
            <a:noFill/>
            <a:prstDash val="sysDot"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solidFill>
            <a:srgbClr val="92D050"/>
          </a:solidFill>
          <a:ln cap="sq">
            <a:noFill/>
            <a:prstDash val="sysDot"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solidFill>
            <a:srgbClr val="92D050"/>
          </a:solidFill>
          <a:ln cap="sq">
            <a:noFill/>
            <a:prstDash val="sysDot"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500826" y="0"/>
            <a:ext cx="879486" cy="51435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380312" y="0"/>
            <a:ext cx="864096" cy="5143500"/>
          </a:xfrm>
          <a:prstGeom prst="rect">
            <a:avLst/>
          </a:prstGeom>
          <a:solidFill>
            <a:srgbClr val="92D050"/>
          </a:solidFill>
          <a:ln cap="sq">
            <a:noFill/>
            <a:prstDash val="sysDot"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8172400" y="0"/>
            <a:ext cx="971600" cy="51435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2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2" presetClass="entr" presetSubtype="0" fill="hold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2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1545</TotalTime>
  <Words>186</Words>
  <Application>Microsoft Office PowerPoint</Application>
  <PresentationFormat>Presentación en pantalla (16:9)</PresentationFormat>
  <Paragraphs>33</Paragraphs>
  <Slides>16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2" baseType="lpstr">
      <vt:lpstr>Fiolex Girls</vt:lpstr>
      <vt:lpstr>Arial</vt:lpstr>
      <vt:lpstr>ChopinScript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14</cp:revision>
  <dcterms:created xsi:type="dcterms:W3CDTF">2024-09-15T22:30:31Z</dcterms:created>
  <dcterms:modified xsi:type="dcterms:W3CDTF">2024-09-21T00:05:44Z</dcterms:modified>
</cp:coreProperties>
</file>