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27"/>
  </p:notes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9" r:id="rId24"/>
    <p:sldId id="277" r:id="rId25"/>
    <p:sldId id="278" r:id="rId26"/>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z7g41Qv1T6kz/MM9o7Q1uw" hashData="8Sba+vwphSZhnMXSdeIAKxUJq2M"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7583" autoAdjust="0"/>
    <p:restoredTop sz="94660"/>
  </p:normalViewPr>
  <p:slideViewPr>
    <p:cSldViewPr>
      <p:cViewPr>
        <p:scale>
          <a:sx n="60" d="100"/>
          <a:sy n="60" d="100"/>
        </p:scale>
        <p:origin x="-726" y="-27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notesMaster" Target="notesMasters/notesMaster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0D01281-30BB-471F-8AA6-6241A5A2FF62}" type="datetimeFigureOut">
              <a:rPr lang="es-ES" smtClean="0"/>
              <a:pPr/>
              <a:t>08/03/2013</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F6593E3-82A2-4863-B0A1-9DCF3C750CD3}"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55ED6829-8817-49F7-8995-BFC46E4A8661}" type="slidenum">
              <a:rPr lang="es-ES" smtClean="0"/>
              <a:pPr/>
              <a:t>16</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C51B26B8-91C2-4AF4-8996-01129B4AAAF7}" type="datetimeFigureOut">
              <a:rPr lang="es-ES" smtClean="0"/>
              <a:pPr/>
              <a:t>08/03/2013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8B4FE5C8-578A-4B62-A812-5302AB4122EC}" type="slidenum">
              <a:rPr lang="es-ES" smtClean="0"/>
              <a:pPr/>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C51B26B8-91C2-4AF4-8996-01129B4AAAF7}" type="datetimeFigureOut">
              <a:rPr lang="es-ES" smtClean="0"/>
              <a:pPr/>
              <a:t>08/03/2013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8B4FE5C8-578A-4B62-A812-5302AB4122EC}" type="slidenum">
              <a:rPr lang="es-ES" smtClean="0"/>
              <a:pPr/>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C51B26B8-91C2-4AF4-8996-01129B4AAAF7}" type="datetimeFigureOut">
              <a:rPr lang="es-ES" smtClean="0"/>
              <a:pPr/>
              <a:t>08/03/2013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8B4FE5C8-578A-4B62-A812-5302AB4122EC}" type="slidenum">
              <a:rPr lang="es-ES" smtClean="0"/>
              <a:pPr/>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C51B26B8-91C2-4AF4-8996-01129B4AAAF7}" type="datetimeFigureOut">
              <a:rPr lang="es-ES" smtClean="0"/>
              <a:pPr/>
              <a:t>08/03/2013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8B4FE5C8-578A-4B62-A812-5302AB4122EC}" type="slidenum">
              <a:rPr lang="es-ES" smtClean="0"/>
              <a:pPr/>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C51B26B8-91C2-4AF4-8996-01129B4AAAF7}" type="datetimeFigureOut">
              <a:rPr lang="es-ES" smtClean="0"/>
              <a:pPr/>
              <a:t>08/03/2013</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8B4FE5C8-578A-4B62-A812-5302AB4122EC}" type="slidenum">
              <a:rPr lang="es-ES" smtClean="0"/>
              <a:pPr/>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C51B26B8-91C2-4AF4-8996-01129B4AAAF7}" type="datetimeFigureOut">
              <a:rPr lang="es-ES" smtClean="0"/>
              <a:pPr/>
              <a:t>08/03/2013</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8B4FE5C8-578A-4B62-A812-5302AB4122EC}" type="slidenum">
              <a:rPr lang="es-ES" smtClean="0"/>
              <a:pPr/>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C51B26B8-91C2-4AF4-8996-01129B4AAAF7}" type="datetimeFigureOut">
              <a:rPr lang="es-ES" smtClean="0"/>
              <a:pPr/>
              <a:t>08/03/2013</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8B4FE5C8-578A-4B62-A812-5302AB4122EC}" type="slidenum">
              <a:rPr lang="es-ES" smtClean="0"/>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C51B26B8-91C2-4AF4-8996-01129B4AAAF7}" type="datetimeFigureOut">
              <a:rPr lang="es-ES" smtClean="0"/>
              <a:pPr/>
              <a:t>08/03/2013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8B4FE5C8-578A-4B62-A812-5302AB4122EC}" type="slidenum">
              <a:rPr lang="es-ES" smtClean="0"/>
              <a:pPr/>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C51B26B8-91C2-4AF4-8996-01129B4AAAF7}" type="datetimeFigureOut">
              <a:rPr lang="es-ES" smtClean="0"/>
              <a:pPr/>
              <a:t>08/03/2013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8B4FE5C8-578A-4B62-A812-5302AB4122EC}" type="slidenum">
              <a:rPr lang="es-ES" smtClean="0"/>
              <a:pPr/>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C51B26B8-91C2-4AF4-8996-01129B4AAAF7}" type="datetimeFigureOut">
              <a:rPr lang="es-ES" smtClean="0"/>
              <a:pPr/>
              <a:t>08/03/2013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8B4FE5C8-578A-4B62-A812-5302AB4122EC}" type="slidenum">
              <a:rPr lang="es-ES" smtClean="0"/>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C51B26B8-91C2-4AF4-8996-01129B4AAAF7}" type="datetimeFigureOut">
              <a:rPr lang="es-ES" smtClean="0"/>
              <a:pPr/>
              <a:t>08/03/2013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8B4FE5C8-578A-4B62-A812-5302AB4122EC}" type="slidenum">
              <a:rPr lang="es-ES" smtClean="0"/>
              <a:pPr/>
              <a:t>‹Nº›</a:t>
            </a:fld>
            <a:endParaRPr lang="es-E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9148E2DF-013C-4F1D-8E4F-2DC4466F283F}"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51B26B8-91C2-4AF4-8996-01129B4AAAF7}" type="datetimeFigureOut">
              <a:rPr lang="es-ES" smtClean="0"/>
              <a:pPr/>
              <a:t>08/03/2013</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B4FE5C8-578A-4B62-A812-5302AB4122EC}"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D1BBF9A1-902B-4121-A704-2C5DA365617C}"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jpe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1.xml"/><Relationship Id="rId4" Type="http://schemas.openxmlformats.org/officeDocument/2006/relationships/image" Target="../media/image9.jpeg"/></Relationships>
</file>

<file path=ppt/slides/_rels/slide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2.xml"/><Relationship Id="rId4" Type="http://schemas.openxmlformats.org/officeDocument/2006/relationships/image" Target="../media/image12.jpeg"/></Relationships>
</file>

<file path=ppt/slides/_rels/slide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Layout" Target="../slideLayouts/slideLayout1.xml"/><Relationship Id="rId4" Type="http://schemas.openxmlformats.org/officeDocument/2006/relationships/image" Target="../media/image15.jpeg"/></Relationships>
</file>

<file path=ppt/slides/_rels/slide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jpeg"/><Relationship Id="rId1" Type="http://schemas.openxmlformats.org/officeDocument/2006/relationships/slideLayout" Target="../slideLayouts/slideLayout1.xml"/><Relationship Id="rId4" Type="http://schemas.openxmlformats.org/officeDocument/2006/relationships/image" Target="../media/image18.jpeg"/></Relationships>
</file>

<file path=ppt/slides/_rels/slide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jpeg"/><Relationship Id="rId1" Type="http://schemas.openxmlformats.org/officeDocument/2006/relationships/slideLayout" Target="../slideLayouts/slideLayout1.xml"/><Relationship Id="rId4" Type="http://schemas.openxmlformats.org/officeDocument/2006/relationships/image" Target="../media/image21.jpeg"/></Relationships>
</file>

<file path=ppt/slides/_rels/slide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jpeg"/><Relationship Id="rId1" Type="http://schemas.openxmlformats.org/officeDocument/2006/relationships/slideLayout" Target="../slideLayouts/slideLayout1.xml"/><Relationship Id="rId4" Type="http://schemas.openxmlformats.org/officeDocument/2006/relationships/image" Target="../media/image24.jpeg"/></Relationships>
</file>

<file path=ppt/slides/_rels/slide8.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jpeg"/><Relationship Id="rId1" Type="http://schemas.openxmlformats.org/officeDocument/2006/relationships/slideLayout" Target="../slideLayouts/slideLayout1.xml"/><Relationship Id="rId4" Type="http://schemas.openxmlformats.org/officeDocument/2006/relationships/image" Target="../media/image37.jpeg"/></Relationships>
</file>

<file path=ppt/slides/_rels/slide15.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jpeg"/><Relationship Id="rId1" Type="http://schemas.openxmlformats.org/officeDocument/2006/relationships/slideLayout" Target="../slideLayouts/slideLayout1.xml"/><Relationship Id="rId4" Type="http://schemas.openxmlformats.org/officeDocument/2006/relationships/image" Target="../media/image40.jpeg"/></Relationships>
</file>

<file path=ppt/slides/_rels/slide16.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4.jpeg"/><Relationship Id="rId5" Type="http://schemas.openxmlformats.org/officeDocument/2006/relationships/image" Target="../media/image43.png"/><Relationship Id="rId4" Type="http://schemas.openxmlformats.org/officeDocument/2006/relationships/image" Target="../media/image42.jpeg"/></Relationships>
</file>

<file path=ppt/slides/_rels/slide17.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45.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47.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50.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image" Target="../media/image52.jpeg"/><Relationship Id="rId1" Type="http://schemas.openxmlformats.org/officeDocument/2006/relationships/slideLayout" Target="../slideLayouts/slideLayout1.xml"/><Relationship Id="rId4" Type="http://schemas.openxmlformats.org/officeDocument/2006/relationships/image" Target="../media/image54.jpeg"/></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23.xml.rels><?xml version="1.0" encoding="UTF-8" standalone="yes"?>
<Relationships xmlns="http://schemas.openxmlformats.org/package/2006/relationships"><Relationship Id="rId3" Type="http://schemas.openxmlformats.org/officeDocument/2006/relationships/image" Target="../media/image34.jpeg"/><Relationship Id="rId7" Type="http://schemas.openxmlformats.org/officeDocument/2006/relationships/image" Target="../media/image59.png"/><Relationship Id="rId2" Type="http://schemas.openxmlformats.org/officeDocument/2006/relationships/image" Target="../media/image55.jpeg"/><Relationship Id="rId1" Type="http://schemas.openxmlformats.org/officeDocument/2006/relationships/slideLayout" Target="../slideLayouts/slideLayout2.xml"/><Relationship Id="rId6" Type="http://schemas.openxmlformats.org/officeDocument/2006/relationships/image" Target="../media/image58.png"/><Relationship Id="rId5" Type="http://schemas.openxmlformats.org/officeDocument/2006/relationships/image" Target="../media/image57.png"/><Relationship Id="rId4" Type="http://schemas.openxmlformats.org/officeDocument/2006/relationships/image" Target="../media/image56.png"/></Relationships>
</file>

<file path=ppt/slides/_rels/slide24.xml.rels><?xml version="1.0" encoding="UTF-8" standalone="yes"?>
<Relationships xmlns="http://schemas.openxmlformats.org/package/2006/relationships"><Relationship Id="rId8" Type="http://schemas.openxmlformats.org/officeDocument/2006/relationships/hyperlink" Target="http://www.mispps.com/index.php?board=65.0" TargetMode="External"/><Relationship Id="rId13" Type="http://schemas.openxmlformats.org/officeDocument/2006/relationships/hyperlink" Target="http://www.mispps.com/index.php?board=70.0" TargetMode="External"/><Relationship Id="rId18" Type="http://schemas.openxmlformats.org/officeDocument/2006/relationships/hyperlink" Target="http://www.mispps.com/index.php?board=75.0" TargetMode="External"/><Relationship Id="rId3" Type="http://schemas.openxmlformats.org/officeDocument/2006/relationships/image" Target="../media/image60.png"/><Relationship Id="rId7" Type="http://schemas.openxmlformats.org/officeDocument/2006/relationships/image" Target="../media/image62.jpeg"/><Relationship Id="rId12" Type="http://schemas.openxmlformats.org/officeDocument/2006/relationships/hyperlink" Target="http://www.mispps.com/index.php?board=69.0" TargetMode="External"/><Relationship Id="rId17" Type="http://schemas.openxmlformats.org/officeDocument/2006/relationships/hyperlink" Target="http://www.mispps.com/index.php?board=74.0" TargetMode="External"/><Relationship Id="rId2" Type="http://schemas.openxmlformats.org/officeDocument/2006/relationships/slideLayout" Target="../slideLayouts/slideLayout12.xml"/><Relationship Id="rId16" Type="http://schemas.openxmlformats.org/officeDocument/2006/relationships/hyperlink" Target="http://www.mispps.com/index.php?board=73.0" TargetMode="External"/><Relationship Id="rId20" Type="http://schemas.openxmlformats.org/officeDocument/2006/relationships/image" Target="../media/image63.png"/><Relationship Id="rId1" Type="http://schemas.openxmlformats.org/officeDocument/2006/relationships/audio" Target="../media/audio2.wav"/><Relationship Id="rId6" Type="http://schemas.openxmlformats.org/officeDocument/2006/relationships/hyperlink" Target="http://www.mispps.com/" TargetMode="External"/><Relationship Id="rId11" Type="http://schemas.openxmlformats.org/officeDocument/2006/relationships/hyperlink" Target="http://www.mispps.com/index.php?board=68.0" TargetMode="External"/><Relationship Id="rId5" Type="http://schemas.openxmlformats.org/officeDocument/2006/relationships/image" Target="../media/image61.png"/><Relationship Id="rId15" Type="http://schemas.openxmlformats.org/officeDocument/2006/relationships/hyperlink" Target="http://www.mispps.com/index.php?board=72.0" TargetMode="External"/><Relationship Id="rId10" Type="http://schemas.openxmlformats.org/officeDocument/2006/relationships/hyperlink" Target="http://www.mispps.com/index.php?board=67.0" TargetMode="External"/><Relationship Id="rId19" Type="http://schemas.openxmlformats.org/officeDocument/2006/relationships/hyperlink" Target="http://www.mispps.com/index.php?board=76.0" TargetMode="External"/><Relationship Id="rId4" Type="http://schemas.openxmlformats.org/officeDocument/2006/relationships/hyperlink" Target="http://www.mispps.com/lists/?p=subscribe&amp;id=2" TargetMode="External"/><Relationship Id="rId9" Type="http://schemas.openxmlformats.org/officeDocument/2006/relationships/hyperlink" Target="http://www.mispps.com/index.php?board=66.0" TargetMode="External"/><Relationship Id="rId14" Type="http://schemas.openxmlformats.org/officeDocument/2006/relationships/hyperlink" Target="http://www.mispps.com/index.php?board=7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bg1"/>
          </a:solidFill>
        </p:spPr>
        <p:txBody>
          <a:bodyPr/>
          <a:lstStyle/>
          <a:p>
            <a:endParaRPr lang="es-ES" dirty="0"/>
          </a:p>
        </p:txBody>
      </p:sp>
      <p:pic>
        <p:nvPicPr>
          <p:cNvPr id="5" name="4 Imagen" descr="0cf9c101.jpg"/>
          <p:cNvPicPr>
            <a:picLocks noChangeAspect="1"/>
          </p:cNvPicPr>
          <p:nvPr/>
        </p:nvPicPr>
        <p:blipFill>
          <a:blip r:embed="rId3"/>
          <a:stretch>
            <a:fillRect/>
          </a:stretch>
        </p:blipFill>
        <p:spPr>
          <a:xfrm>
            <a:off x="0" y="0"/>
            <a:ext cx="9144000" cy="6858000"/>
          </a:xfrm>
          <a:prstGeom prst="rect">
            <a:avLst/>
          </a:prstGeom>
          <a:scene3d>
            <a:camera prst="orthographicFront"/>
            <a:lightRig rig="threePt" dir="t"/>
          </a:scene3d>
          <a:sp3d>
            <a:bevelT w="152400" h="50800" prst="softRound"/>
          </a:sp3d>
        </p:spPr>
      </p:pic>
      <p:pic>
        <p:nvPicPr>
          <p:cNvPr id="7" name="6 Imagen" descr="5e4786a0.png"/>
          <p:cNvPicPr>
            <a:picLocks noChangeAspect="1"/>
          </p:cNvPicPr>
          <p:nvPr/>
        </p:nvPicPr>
        <p:blipFill>
          <a:blip r:embed="rId4"/>
          <a:stretch>
            <a:fillRect/>
          </a:stretch>
        </p:blipFill>
        <p:spPr>
          <a:xfrm>
            <a:off x="3143240" y="0"/>
            <a:ext cx="5308049" cy="6858000"/>
          </a:xfrm>
          <a:prstGeom prst="rect">
            <a:avLst/>
          </a:prstGeom>
        </p:spPr>
      </p:pic>
      <p:pic>
        <p:nvPicPr>
          <p:cNvPr id="6" name="5 Imagen" descr="i-love-you-by-peter-from.jpg"/>
          <p:cNvPicPr>
            <a:picLocks noChangeAspect="1"/>
          </p:cNvPicPr>
          <p:nvPr/>
        </p:nvPicPr>
        <p:blipFill>
          <a:blip r:embed="rId5"/>
          <a:stretch>
            <a:fillRect/>
          </a:stretch>
        </p:blipFill>
        <p:spPr>
          <a:xfrm>
            <a:off x="0" y="0"/>
            <a:ext cx="9144000" cy="6858000"/>
          </a:xfrm>
          <a:prstGeom prst="rect">
            <a:avLst/>
          </a:prstGeom>
        </p:spPr>
      </p:pic>
      <p:pic>
        <p:nvPicPr>
          <p:cNvPr id="24582" name="Picture 6" descr="Rendered Image"/>
          <p:cNvPicPr>
            <a:picLocks noChangeAspect="1" noChangeArrowheads="1"/>
          </p:cNvPicPr>
          <p:nvPr/>
        </p:nvPicPr>
        <p:blipFill>
          <a:blip r:embed="rId6">
            <a:lum bright="10000" contrast="40000"/>
          </a:blip>
          <a:srcRect/>
          <a:stretch>
            <a:fillRect/>
          </a:stretch>
        </p:blipFill>
        <p:spPr bwMode="auto">
          <a:xfrm>
            <a:off x="714348" y="3286124"/>
            <a:ext cx="2238375" cy="1276350"/>
          </a:xfrm>
          <a:prstGeom prst="rect">
            <a:avLst/>
          </a:prstGeom>
          <a:noFill/>
        </p:spPr>
      </p:pic>
      <p:pic>
        <p:nvPicPr>
          <p:cNvPr id="24584" name="Picture 8" descr="Rendered Image"/>
          <p:cNvPicPr>
            <a:picLocks noChangeAspect="1" noChangeArrowheads="1"/>
          </p:cNvPicPr>
          <p:nvPr/>
        </p:nvPicPr>
        <p:blipFill>
          <a:blip r:embed="rId7">
            <a:lum bright="10000" contrast="40000"/>
          </a:blip>
          <a:srcRect/>
          <a:stretch>
            <a:fillRect/>
          </a:stretch>
        </p:blipFill>
        <p:spPr bwMode="auto">
          <a:xfrm>
            <a:off x="285720" y="4786322"/>
            <a:ext cx="4038600" cy="1276350"/>
          </a:xfrm>
          <a:prstGeom prst="rect">
            <a:avLst/>
          </a:prstGeom>
          <a:noFill/>
        </p:spPr>
      </p:pic>
      <p:pic>
        <p:nvPicPr>
          <p:cNvPr id="9" name="Picture 12" descr="Rendered Image"/>
          <p:cNvPicPr>
            <a:picLocks noChangeAspect="1" noChangeArrowheads="1"/>
          </p:cNvPicPr>
          <p:nvPr/>
        </p:nvPicPr>
        <p:blipFill>
          <a:blip r:embed="rId8">
            <a:grayscl/>
            <a:lum bright="40000" contrast="40000"/>
          </a:blip>
          <a:srcRect/>
          <a:stretch>
            <a:fillRect/>
          </a:stretch>
        </p:blipFill>
        <p:spPr bwMode="auto">
          <a:xfrm>
            <a:off x="357159" y="6241434"/>
            <a:ext cx="3143272" cy="202248"/>
          </a:xfrm>
          <a:prstGeom prst="rect">
            <a:avLst/>
          </a:prstGeom>
          <a:noFill/>
        </p:spPr>
      </p:pic>
    </p:spTree>
  </p:cSld>
  <p:clrMapOvr>
    <a:masterClrMapping/>
  </p:clrMapOvr>
  <p:transition advTm="21000">
    <p:sndAc>
      <p:stSnd loop="1">
        <p:snd r:embed="rId2" name="capricho italiano145.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withEffect">
                                  <p:stCondLst>
                                    <p:cond delay="1500"/>
                                  </p:stCondLst>
                                  <p:childTnLst>
                                    <p:animEffect transition="out" filter="fade">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10" presetClass="entr" presetSubtype="0" fill="hold" nodeType="withEffect">
                                  <p:stCondLst>
                                    <p:cond delay="150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3000"/>
                                        <p:tgtEl>
                                          <p:spTgt spid="5"/>
                                        </p:tgtEl>
                                      </p:cBhvr>
                                    </p:animEffect>
                                  </p:childTnLst>
                                </p:cTn>
                              </p:par>
                            </p:childTnLst>
                          </p:cTn>
                        </p:par>
                        <p:par>
                          <p:cTn id="11" fill="hold">
                            <p:stCondLst>
                              <p:cond delay="4500"/>
                            </p:stCondLst>
                            <p:childTnLst>
                              <p:par>
                                <p:cTn id="12" presetID="10" presetClass="entr" presetSubtype="0" fill="hold" nodeType="afterEffect">
                                  <p:stCondLst>
                                    <p:cond delay="200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5000"/>
                                        <p:tgtEl>
                                          <p:spTgt spid="7"/>
                                        </p:tgtEl>
                                      </p:cBhvr>
                                    </p:animEffect>
                                  </p:childTnLst>
                                </p:cTn>
                              </p:par>
                            </p:childTnLst>
                          </p:cTn>
                        </p:par>
                        <p:par>
                          <p:cTn id="15" fill="hold">
                            <p:stCondLst>
                              <p:cond delay="11500"/>
                            </p:stCondLst>
                            <p:childTnLst>
                              <p:par>
                                <p:cTn id="16" presetID="52" presetClass="entr" presetSubtype="0" fill="hold" nodeType="afterEffect">
                                  <p:stCondLst>
                                    <p:cond delay="0"/>
                                  </p:stCondLst>
                                  <p:childTnLst>
                                    <p:set>
                                      <p:cBhvr>
                                        <p:cTn id="17" dur="1" fill="hold">
                                          <p:stCondLst>
                                            <p:cond delay="0"/>
                                          </p:stCondLst>
                                        </p:cTn>
                                        <p:tgtEl>
                                          <p:spTgt spid="24582"/>
                                        </p:tgtEl>
                                        <p:attrNameLst>
                                          <p:attrName>style.visibility</p:attrName>
                                        </p:attrNameLst>
                                      </p:cBhvr>
                                      <p:to>
                                        <p:strVal val="visible"/>
                                      </p:to>
                                    </p:set>
                                    <p:animScale>
                                      <p:cBhvr>
                                        <p:cTn id="18" dur="1000" decel="50000" fill="hold">
                                          <p:stCondLst>
                                            <p:cond delay="0"/>
                                          </p:stCondLst>
                                        </p:cTn>
                                        <p:tgtEl>
                                          <p:spTgt spid="2458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9" dur="1000" decel="50000" fill="hold">
                                          <p:stCondLst>
                                            <p:cond delay="0"/>
                                          </p:stCondLst>
                                        </p:cTn>
                                        <p:tgtEl>
                                          <p:spTgt spid="24582"/>
                                        </p:tgtEl>
                                        <p:attrNameLst>
                                          <p:attrName>ppt_x</p:attrName>
                                          <p:attrName>ppt_y</p:attrName>
                                        </p:attrNameLst>
                                      </p:cBhvr>
                                    </p:animMotion>
                                    <p:animEffect transition="in" filter="fade">
                                      <p:cBhvr>
                                        <p:cTn id="20" dur="1000"/>
                                        <p:tgtEl>
                                          <p:spTgt spid="24582"/>
                                        </p:tgtEl>
                                      </p:cBhvr>
                                    </p:animEffect>
                                  </p:childTnLst>
                                </p:cTn>
                              </p:par>
                            </p:childTnLst>
                          </p:cTn>
                        </p:par>
                        <p:par>
                          <p:cTn id="21" fill="hold">
                            <p:stCondLst>
                              <p:cond delay="12500"/>
                            </p:stCondLst>
                            <p:childTnLst>
                              <p:par>
                                <p:cTn id="22" presetID="52" presetClass="entr" presetSubtype="0" fill="hold" nodeType="afterEffect">
                                  <p:stCondLst>
                                    <p:cond delay="0"/>
                                  </p:stCondLst>
                                  <p:childTnLst>
                                    <p:set>
                                      <p:cBhvr>
                                        <p:cTn id="23" dur="1" fill="hold">
                                          <p:stCondLst>
                                            <p:cond delay="0"/>
                                          </p:stCondLst>
                                        </p:cTn>
                                        <p:tgtEl>
                                          <p:spTgt spid="24584"/>
                                        </p:tgtEl>
                                        <p:attrNameLst>
                                          <p:attrName>style.visibility</p:attrName>
                                        </p:attrNameLst>
                                      </p:cBhvr>
                                      <p:to>
                                        <p:strVal val="visible"/>
                                      </p:to>
                                    </p:set>
                                    <p:animScale>
                                      <p:cBhvr>
                                        <p:cTn id="24" dur="1000" decel="50000" fill="hold">
                                          <p:stCondLst>
                                            <p:cond delay="0"/>
                                          </p:stCondLst>
                                        </p:cTn>
                                        <p:tgtEl>
                                          <p:spTgt spid="2458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5" dur="1000" decel="50000" fill="hold">
                                          <p:stCondLst>
                                            <p:cond delay="0"/>
                                          </p:stCondLst>
                                        </p:cTn>
                                        <p:tgtEl>
                                          <p:spTgt spid="24584"/>
                                        </p:tgtEl>
                                        <p:attrNameLst>
                                          <p:attrName>ppt_x</p:attrName>
                                          <p:attrName>ppt_y</p:attrName>
                                        </p:attrNameLst>
                                      </p:cBhvr>
                                    </p:animMotion>
                                    <p:animEffect transition="in" filter="fade">
                                      <p:cBhvr>
                                        <p:cTn id="26" dur="1000"/>
                                        <p:tgtEl>
                                          <p:spTgt spid="24584"/>
                                        </p:tgtEl>
                                      </p:cBhvr>
                                    </p:animEffect>
                                  </p:childTnLst>
                                </p:cTn>
                              </p:par>
                            </p:childTnLst>
                          </p:cTn>
                        </p:par>
                        <p:par>
                          <p:cTn id="27" fill="hold">
                            <p:stCondLst>
                              <p:cond delay="13500"/>
                            </p:stCondLst>
                            <p:childTnLst>
                              <p:par>
                                <p:cTn id="28" presetID="23" presetClass="entr" presetSubtype="16" fill="hold" nodeType="after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p:cTn id="30" dur="1000" fill="hold"/>
                                        <p:tgtEl>
                                          <p:spTgt spid="9"/>
                                        </p:tgtEl>
                                        <p:attrNameLst>
                                          <p:attrName>ppt_w</p:attrName>
                                        </p:attrNameLst>
                                      </p:cBhvr>
                                      <p:tavLst>
                                        <p:tav tm="0">
                                          <p:val>
                                            <p:fltVal val="0"/>
                                          </p:val>
                                        </p:tav>
                                        <p:tav tm="100000">
                                          <p:val>
                                            <p:strVal val="#ppt_w"/>
                                          </p:val>
                                        </p:tav>
                                      </p:tavLst>
                                    </p:anim>
                                    <p:anim calcmode="lin" valueType="num">
                                      <p:cBhvr>
                                        <p:cTn id="31" dur="1000" fill="hold"/>
                                        <p:tgtEl>
                                          <p:spTgt spid="9"/>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hawaii-lanai-beach.jpg"/>
          <p:cNvPicPr>
            <a:picLocks noChangeAspect="1"/>
          </p:cNvPicPr>
          <p:nvPr/>
        </p:nvPicPr>
        <p:blipFill>
          <a:blip r:embed="rId2"/>
          <a:stretch>
            <a:fillRect/>
          </a:stretch>
        </p:blipFill>
        <p:spPr>
          <a:xfrm>
            <a:off x="-1" y="0"/>
            <a:ext cx="9144001" cy="6858000"/>
          </a:xfrm>
          <a:prstGeom prst="rect">
            <a:avLst/>
          </a:prstGeom>
        </p:spPr>
      </p:pic>
      <p:sp>
        <p:nvSpPr>
          <p:cNvPr id="5" name="4 CuadroTexto"/>
          <p:cNvSpPr txBox="1"/>
          <p:nvPr/>
        </p:nvSpPr>
        <p:spPr>
          <a:xfrm>
            <a:off x="0" y="7215214"/>
            <a:ext cx="184730" cy="369332"/>
          </a:xfrm>
          <a:prstGeom prst="rect">
            <a:avLst/>
          </a:prstGeom>
          <a:noFill/>
        </p:spPr>
        <p:txBody>
          <a:bodyPr wrap="none" rtlCol="0">
            <a:spAutoFit/>
          </a:bodyPr>
          <a:lstStyle/>
          <a:p>
            <a:pPr algn="ctr"/>
            <a:endParaRPr lang="es-ES" dirty="0"/>
          </a:p>
        </p:txBody>
      </p:sp>
      <p:pic>
        <p:nvPicPr>
          <p:cNvPr id="10" name="9 Imagen" descr="f3cab677.png"/>
          <p:cNvPicPr>
            <a:picLocks noChangeAspect="1"/>
          </p:cNvPicPr>
          <p:nvPr/>
        </p:nvPicPr>
        <p:blipFill>
          <a:blip r:embed="rId3"/>
          <a:stretch>
            <a:fillRect/>
          </a:stretch>
        </p:blipFill>
        <p:spPr>
          <a:xfrm rot="1040147">
            <a:off x="3263961" y="175906"/>
            <a:ext cx="5037260" cy="6424697"/>
          </a:xfrm>
          <a:prstGeom prst="rect">
            <a:avLst/>
          </a:prstGeom>
        </p:spPr>
      </p:pic>
      <p:pic>
        <p:nvPicPr>
          <p:cNvPr id="7" name="6 Imagen" descr="2062954.jpg"/>
          <p:cNvPicPr>
            <a:picLocks noChangeAspect="1"/>
          </p:cNvPicPr>
          <p:nvPr/>
        </p:nvPicPr>
        <p:blipFill>
          <a:blip r:embed="rId4"/>
          <a:stretch>
            <a:fillRect/>
          </a:stretch>
        </p:blipFill>
        <p:spPr>
          <a:xfrm>
            <a:off x="0" y="0"/>
            <a:ext cx="9143999" cy="6858000"/>
          </a:xfrm>
          <a:prstGeom prst="rect">
            <a:avLst/>
          </a:prstGeom>
        </p:spPr>
      </p:pic>
      <p:sp>
        <p:nvSpPr>
          <p:cNvPr id="8" name="7 CuadroTexto"/>
          <p:cNvSpPr txBox="1"/>
          <p:nvPr/>
        </p:nvSpPr>
        <p:spPr>
          <a:xfrm>
            <a:off x="357158" y="714356"/>
            <a:ext cx="3000396" cy="1877437"/>
          </a:xfrm>
          <a:prstGeom prst="rect">
            <a:avLst/>
          </a:prstGeom>
          <a:noFill/>
        </p:spPr>
        <p:txBody>
          <a:bodyPr wrap="square" rtlCol="0">
            <a:spAutoFit/>
            <a:scene3d>
              <a:camera prst="orthographicFront"/>
              <a:lightRig rig="balanced" dir="t">
                <a:rot lat="0" lon="0" rev="2100000"/>
              </a:lightRig>
            </a:scene3d>
            <a:sp3d extrusionH="57150" prstMaterial="metal">
              <a:bevelT w="38100" h="25400"/>
              <a:contourClr>
                <a:schemeClr val="bg2"/>
              </a:contourClr>
            </a:sp3d>
          </a:bodyPr>
          <a:lstStyle/>
          <a:p>
            <a:pPr algn="ctr"/>
            <a:r>
              <a:rPr lang="es-ES" sz="2400" b="1" dirty="0" smtClean="0">
                <a:ln w="50800"/>
                <a:solidFill>
                  <a:schemeClr val="bg1">
                    <a:shade val="50000"/>
                  </a:schemeClr>
                </a:solidFill>
              </a:rPr>
              <a:t>Un nuevo atardecer , estoy aquí recordándote una vez más</a:t>
            </a:r>
          </a:p>
          <a:p>
            <a:pPr algn="ctr"/>
            <a:endParaRPr lang="es-ES" sz="2000" b="1" dirty="0">
              <a:ln w="50800"/>
              <a:solidFill>
                <a:schemeClr val="bg1">
                  <a:shade val="50000"/>
                </a:schemeClr>
              </a:solidFill>
            </a:endParaRPr>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withEffect">
                                  <p:stCondLst>
                                    <p:cond delay="1500"/>
                                  </p:stCondLst>
                                  <p:childTnLst>
                                    <p:animEffect transition="out" filter="fade">
                                      <p:cBhvr>
                                        <p:cTn id="6" dur="5000"/>
                                        <p:tgtEl>
                                          <p:spTgt spid="7"/>
                                        </p:tgtEl>
                                      </p:cBhvr>
                                    </p:animEffect>
                                    <p:set>
                                      <p:cBhvr>
                                        <p:cTn id="7" dur="1" fill="hold">
                                          <p:stCondLst>
                                            <p:cond delay="4999"/>
                                          </p:stCondLst>
                                        </p:cTn>
                                        <p:tgtEl>
                                          <p:spTgt spid="7"/>
                                        </p:tgtEl>
                                        <p:attrNameLst>
                                          <p:attrName>style.visibility</p:attrName>
                                        </p:attrNameLst>
                                      </p:cBhvr>
                                      <p:to>
                                        <p:strVal val="hidden"/>
                                      </p:to>
                                    </p:set>
                                  </p:childTnLst>
                                </p:cTn>
                              </p:par>
                              <p:par>
                                <p:cTn id="8" presetID="10"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0"/>
                                        <p:tgtEl>
                                          <p:spTgt spid="4"/>
                                        </p:tgtEl>
                                      </p:cBhvr>
                                    </p:animEffect>
                                  </p:childTnLst>
                                </p:cTn>
                              </p:par>
                            </p:childTnLst>
                          </p:cTn>
                        </p:par>
                        <p:par>
                          <p:cTn id="11" fill="hold">
                            <p:stCondLst>
                              <p:cond delay="6500"/>
                            </p:stCondLst>
                            <p:childTnLst>
                              <p:par>
                                <p:cTn id="12" presetID="10" presetClass="entr" presetSubtype="0" fill="hold" nodeType="after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fade">
                                      <p:cBhvr>
                                        <p:cTn id="14" dur="2000"/>
                                        <p:tgtEl>
                                          <p:spTgt spid="10"/>
                                        </p:tgtEl>
                                      </p:cBhvr>
                                    </p:animEffect>
                                  </p:childTnLst>
                                </p:cTn>
                              </p:par>
                            </p:childTnLst>
                          </p:cTn>
                        </p:par>
                        <p:par>
                          <p:cTn id="15" fill="hold">
                            <p:stCondLst>
                              <p:cond delay="8500"/>
                            </p:stCondLst>
                            <p:childTnLst>
                              <p:par>
                                <p:cTn id="16" presetID="52" presetClass="entr" presetSubtype="0" fill="hold" grpId="0" nodeType="afterEffect">
                                  <p:stCondLst>
                                    <p:cond delay="0"/>
                                  </p:stCondLst>
                                  <p:childTnLst>
                                    <p:set>
                                      <p:cBhvr>
                                        <p:cTn id="17" dur="1" fill="hold">
                                          <p:stCondLst>
                                            <p:cond delay="0"/>
                                          </p:stCondLst>
                                        </p:cTn>
                                        <p:tgtEl>
                                          <p:spTgt spid="8"/>
                                        </p:tgtEl>
                                        <p:attrNameLst>
                                          <p:attrName>style.visibility</p:attrName>
                                        </p:attrNameLst>
                                      </p:cBhvr>
                                      <p:to>
                                        <p:strVal val="visible"/>
                                      </p:to>
                                    </p:set>
                                    <p:animScale>
                                      <p:cBhvr>
                                        <p:cTn id="18" dur="2000" decel="50000" fill="hold">
                                          <p:stCondLst>
                                            <p:cond delay="0"/>
                                          </p:stCondLst>
                                        </p:cTn>
                                        <p:tgtEl>
                                          <p:spTgt spid="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9" dur="2000" decel="50000" fill="hold">
                                          <p:stCondLst>
                                            <p:cond delay="0"/>
                                          </p:stCondLst>
                                        </p:cTn>
                                        <p:tgtEl>
                                          <p:spTgt spid="8"/>
                                        </p:tgtEl>
                                        <p:attrNameLst>
                                          <p:attrName>ppt_x</p:attrName>
                                          <p:attrName>ppt_y</p:attrName>
                                        </p:attrNameLst>
                                      </p:cBhvr>
                                    </p:animMotion>
                                    <p:animEffect transition="in" filter="fade">
                                      <p:cBhvr>
                                        <p:cTn id="20"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dois-irmaos-sentado.jpg"/>
          <p:cNvPicPr>
            <a:picLocks noGrp="1" noChangeAspect="1"/>
          </p:cNvPicPr>
          <p:nvPr>
            <p:ph idx="1"/>
          </p:nvPr>
        </p:nvPicPr>
        <p:blipFill>
          <a:blip r:embed="rId2"/>
          <a:stretch>
            <a:fillRect/>
          </a:stretch>
        </p:blipFill>
        <p:spPr>
          <a:xfrm>
            <a:off x="0" y="0"/>
            <a:ext cx="9144000" cy="6858000"/>
          </a:xfrm>
        </p:spPr>
      </p:pic>
      <p:pic>
        <p:nvPicPr>
          <p:cNvPr id="6" name="5 Imagen" descr="9e8fc1ac.png"/>
          <p:cNvPicPr>
            <a:picLocks noChangeAspect="1"/>
          </p:cNvPicPr>
          <p:nvPr/>
        </p:nvPicPr>
        <p:blipFill>
          <a:blip r:embed="rId3"/>
          <a:stretch>
            <a:fillRect/>
          </a:stretch>
        </p:blipFill>
        <p:spPr>
          <a:xfrm rot="1821602">
            <a:off x="3534181" y="-100923"/>
            <a:ext cx="6068199" cy="4041421"/>
          </a:xfrm>
          <a:prstGeom prst="rect">
            <a:avLst/>
          </a:prstGeom>
        </p:spPr>
      </p:pic>
      <p:pic>
        <p:nvPicPr>
          <p:cNvPr id="8" name="7 Imagen" descr="atardecer-playa-3718.jpg"/>
          <p:cNvPicPr>
            <a:picLocks noChangeAspect="1"/>
          </p:cNvPicPr>
          <p:nvPr/>
        </p:nvPicPr>
        <p:blipFill>
          <a:blip r:embed="rId4"/>
          <a:srcRect t="5228"/>
          <a:stretch>
            <a:fillRect/>
          </a:stretch>
        </p:blipFill>
        <p:spPr>
          <a:xfrm>
            <a:off x="0" y="0"/>
            <a:ext cx="9144000" cy="6858000"/>
          </a:xfrm>
          <a:prstGeom prst="rect">
            <a:avLst/>
          </a:prstGeom>
        </p:spPr>
      </p:pic>
      <p:sp>
        <p:nvSpPr>
          <p:cNvPr id="9" name="8 CuadroTexto"/>
          <p:cNvSpPr txBox="1"/>
          <p:nvPr/>
        </p:nvSpPr>
        <p:spPr>
          <a:xfrm>
            <a:off x="1357290" y="4286256"/>
            <a:ext cx="2857520" cy="1938992"/>
          </a:xfrm>
          <a:prstGeom prst="rect">
            <a:avLst/>
          </a:prstGeom>
          <a:noFill/>
        </p:spPr>
        <p:txBody>
          <a:bodyPr wrap="square" rtlCol="0">
            <a:spAutoFit/>
          </a:bodyPr>
          <a:lstStyle/>
          <a:p>
            <a:pPr algn="ctr"/>
            <a:r>
              <a:rPr lang="es-ES" sz="2400" b="1" dirty="0" smtClean="0">
                <a:solidFill>
                  <a:srgbClr val="FFFF00"/>
                </a:solidFill>
              </a:rPr>
              <a:t>Aquí sentado en esta arena que fue </a:t>
            </a:r>
          </a:p>
          <a:p>
            <a:pPr algn="ctr"/>
            <a:r>
              <a:rPr lang="es-ES" sz="2400" b="1" dirty="0" smtClean="0">
                <a:solidFill>
                  <a:srgbClr val="FFFF00"/>
                </a:solidFill>
              </a:rPr>
              <a:t>Testigo de nuestro amor</a:t>
            </a:r>
            <a:endParaRPr lang="es-ES" sz="2400" dirty="0" smtClean="0">
              <a:solidFill>
                <a:srgbClr val="FFFF00"/>
              </a:solidFill>
            </a:endParaRPr>
          </a:p>
          <a:p>
            <a:endParaRPr lang="es-ES" sz="2400" dirty="0">
              <a:solidFill>
                <a:srgbClr val="FFFF00"/>
              </a:solidFill>
            </a:endParaRPr>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withEffect">
                                  <p:stCondLst>
                                    <p:cond delay="1500"/>
                                  </p:stCondLst>
                                  <p:childTnLst>
                                    <p:animEffect transition="out" filter="fade">
                                      <p:cBhvr>
                                        <p:cTn id="6" dur="5000"/>
                                        <p:tgtEl>
                                          <p:spTgt spid="8"/>
                                        </p:tgtEl>
                                      </p:cBhvr>
                                    </p:animEffect>
                                    <p:set>
                                      <p:cBhvr>
                                        <p:cTn id="7" dur="1" fill="hold">
                                          <p:stCondLst>
                                            <p:cond delay="4999"/>
                                          </p:stCondLst>
                                        </p:cTn>
                                        <p:tgtEl>
                                          <p:spTgt spid="8"/>
                                        </p:tgtEl>
                                        <p:attrNameLst>
                                          <p:attrName>style.visibility</p:attrName>
                                        </p:attrNameLst>
                                      </p:cBhvr>
                                      <p:to>
                                        <p:strVal val="hidden"/>
                                      </p:to>
                                    </p:set>
                                  </p:childTnLst>
                                </p:cTn>
                              </p:par>
                              <p:par>
                                <p:cTn id="8" presetID="10"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0"/>
                                        <p:tgtEl>
                                          <p:spTgt spid="4"/>
                                        </p:tgtEl>
                                      </p:cBhvr>
                                    </p:animEffect>
                                  </p:childTnLst>
                                </p:cTn>
                              </p:par>
                            </p:childTnLst>
                          </p:cTn>
                        </p:par>
                        <p:par>
                          <p:cTn id="11" fill="hold">
                            <p:stCondLst>
                              <p:cond delay="6500"/>
                            </p:stCondLst>
                            <p:childTnLst>
                              <p:par>
                                <p:cTn id="12" presetID="10" presetClass="entr" presetSubtype="0" fill="hold" nodeType="after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5000"/>
                                        <p:tgtEl>
                                          <p:spTgt spid="6"/>
                                        </p:tgtEl>
                                      </p:cBhvr>
                                    </p:animEffect>
                                  </p:childTnLst>
                                </p:cTn>
                              </p:par>
                            </p:childTnLst>
                          </p:cTn>
                        </p:par>
                        <p:par>
                          <p:cTn id="15" fill="hold">
                            <p:stCondLst>
                              <p:cond delay="11500"/>
                            </p:stCondLst>
                            <p:childTnLst>
                              <p:par>
                                <p:cTn id="16" presetID="52" presetClass="entr" presetSubtype="0" fill="hold" grpId="0" nodeType="afterEffect">
                                  <p:stCondLst>
                                    <p:cond delay="0"/>
                                  </p:stCondLst>
                                  <p:childTnLst>
                                    <p:set>
                                      <p:cBhvr>
                                        <p:cTn id="17" dur="1" fill="hold">
                                          <p:stCondLst>
                                            <p:cond delay="0"/>
                                          </p:stCondLst>
                                        </p:cTn>
                                        <p:tgtEl>
                                          <p:spTgt spid="9"/>
                                        </p:tgtEl>
                                        <p:attrNameLst>
                                          <p:attrName>style.visibility</p:attrName>
                                        </p:attrNameLst>
                                      </p:cBhvr>
                                      <p:to>
                                        <p:strVal val="visible"/>
                                      </p:to>
                                    </p:set>
                                    <p:animScale>
                                      <p:cBhvr>
                                        <p:cTn id="18" dur="2000" decel="50000" fill="hold">
                                          <p:stCondLst>
                                            <p:cond delay="0"/>
                                          </p:stCondLst>
                                        </p:cTn>
                                        <p:tgtEl>
                                          <p:spTgt spid="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9" dur="2000" decel="50000" fill="hold">
                                          <p:stCondLst>
                                            <p:cond delay="0"/>
                                          </p:stCondLst>
                                        </p:cTn>
                                        <p:tgtEl>
                                          <p:spTgt spid="9"/>
                                        </p:tgtEl>
                                        <p:attrNameLst>
                                          <p:attrName>ppt_x</p:attrName>
                                          <p:attrName>ppt_y</p:attrName>
                                        </p:attrNameLst>
                                      </p:cBhvr>
                                    </p:animMotion>
                                    <p:animEffect transition="in" filter="fade">
                                      <p:cBhvr>
                                        <p:cTn id="20"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d323549sw1024w1024h768.jpg"/>
          <p:cNvPicPr>
            <a:picLocks noChangeAspect="1"/>
          </p:cNvPicPr>
          <p:nvPr/>
        </p:nvPicPr>
        <p:blipFill>
          <a:blip r:embed="rId2"/>
          <a:stretch>
            <a:fillRect/>
          </a:stretch>
        </p:blipFill>
        <p:spPr>
          <a:xfrm>
            <a:off x="0" y="0"/>
            <a:ext cx="9144000" cy="6851309"/>
          </a:xfrm>
          <a:prstGeom prst="rect">
            <a:avLst/>
          </a:prstGeom>
        </p:spPr>
      </p:pic>
      <p:sp>
        <p:nvSpPr>
          <p:cNvPr id="5" name="4 CuadroTexto"/>
          <p:cNvSpPr txBox="1"/>
          <p:nvPr/>
        </p:nvSpPr>
        <p:spPr>
          <a:xfrm>
            <a:off x="5072066" y="-1569660"/>
            <a:ext cx="3500462" cy="461665"/>
          </a:xfrm>
          <a:prstGeom prst="rect">
            <a:avLst/>
          </a:prstGeom>
          <a:noFill/>
        </p:spPr>
        <p:txBody>
          <a:bodyPr wrap="square" rtlCol="0">
            <a:spAutoFit/>
          </a:bodyPr>
          <a:lstStyle/>
          <a:p>
            <a:pPr algn="ctr"/>
            <a:endParaRPr lang="es-ES" sz="2400" dirty="0">
              <a:solidFill>
                <a:srgbClr val="FFFF00"/>
              </a:solidFill>
            </a:endParaRPr>
          </a:p>
        </p:txBody>
      </p:sp>
      <p:pic>
        <p:nvPicPr>
          <p:cNvPr id="6" name="5 Imagen" descr="53793688.png"/>
          <p:cNvPicPr>
            <a:picLocks noChangeAspect="1"/>
          </p:cNvPicPr>
          <p:nvPr/>
        </p:nvPicPr>
        <p:blipFill>
          <a:blip r:embed="rId3"/>
          <a:stretch>
            <a:fillRect/>
          </a:stretch>
        </p:blipFill>
        <p:spPr>
          <a:xfrm>
            <a:off x="500034" y="0"/>
            <a:ext cx="4600071" cy="6048712"/>
          </a:xfrm>
          <a:prstGeom prst="rect">
            <a:avLst/>
          </a:prstGeom>
        </p:spPr>
      </p:pic>
      <p:pic>
        <p:nvPicPr>
          <p:cNvPr id="7" name="6 Imagen" descr="424688_detail.jpg-amor-3 nomi.jpg"/>
          <p:cNvPicPr>
            <a:picLocks noChangeAspect="1"/>
          </p:cNvPicPr>
          <p:nvPr/>
        </p:nvPicPr>
        <p:blipFill>
          <a:blip r:embed="rId4"/>
          <a:stretch>
            <a:fillRect/>
          </a:stretch>
        </p:blipFill>
        <p:spPr>
          <a:xfrm>
            <a:off x="0" y="0"/>
            <a:ext cx="9144000" cy="6858000"/>
          </a:xfrm>
          <a:prstGeom prst="rect">
            <a:avLst/>
          </a:prstGeom>
        </p:spPr>
      </p:pic>
      <p:sp>
        <p:nvSpPr>
          <p:cNvPr id="8" name="7 CuadroTexto"/>
          <p:cNvSpPr txBox="1"/>
          <p:nvPr/>
        </p:nvSpPr>
        <p:spPr>
          <a:xfrm>
            <a:off x="5429256" y="285728"/>
            <a:ext cx="3205216" cy="1938992"/>
          </a:xfrm>
          <a:prstGeom prst="rect">
            <a:avLst/>
          </a:prstGeom>
          <a:noFill/>
        </p:spPr>
        <p:txBody>
          <a:bodyPr wrap="square" rtlCol="0">
            <a:spAutoFit/>
            <a:scene3d>
              <a:camera prst="orthographicFront"/>
              <a:lightRig rig="balanced" dir="t">
                <a:rot lat="0" lon="0" rev="2100000"/>
              </a:lightRig>
            </a:scene3d>
            <a:sp3d extrusionH="57150" prstMaterial="metal">
              <a:bevelT w="38100" h="25400"/>
              <a:contourClr>
                <a:schemeClr val="bg2"/>
              </a:contourClr>
            </a:sp3d>
          </a:bodyPr>
          <a:lstStyle/>
          <a:p>
            <a:pPr algn="ctr"/>
            <a:r>
              <a:rPr lang="es-ES" sz="2400" b="1" dirty="0" smtClean="0">
                <a:ln w="50800"/>
                <a:solidFill>
                  <a:schemeClr val="bg1">
                    <a:shade val="50000"/>
                  </a:schemeClr>
                </a:solidFill>
              </a:rPr>
              <a:t>Aquí mirando el horizonte en el que </a:t>
            </a:r>
          </a:p>
          <a:p>
            <a:pPr algn="ctr"/>
            <a:r>
              <a:rPr lang="es-ES" sz="2400" b="1" dirty="0" smtClean="0">
                <a:ln w="50800"/>
                <a:solidFill>
                  <a:schemeClr val="bg1">
                    <a:shade val="50000"/>
                  </a:schemeClr>
                </a:solidFill>
              </a:rPr>
              <a:t>Me parece verte sonriéndome</a:t>
            </a:r>
          </a:p>
          <a:p>
            <a:endParaRPr lang="es-ES" sz="2400" b="1" dirty="0">
              <a:ln w="50800"/>
              <a:solidFill>
                <a:schemeClr val="bg1">
                  <a:shade val="50000"/>
                </a:schemeClr>
              </a:solidFill>
            </a:endParaRPr>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withEffect">
                                  <p:stCondLst>
                                    <p:cond delay="1500"/>
                                  </p:stCondLst>
                                  <p:childTnLst>
                                    <p:animEffect transition="out" filter="fade">
                                      <p:cBhvr>
                                        <p:cTn id="6" dur="5000"/>
                                        <p:tgtEl>
                                          <p:spTgt spid="7"/>
                                        </p:tgtEl>
                                      </p:cBhvr>
                                    </p:animEffect>
                                    <p:set>
                                      <p:cBhvr>
                                        <p:cTn id="7" dur="1" fill="hold">
                                          <p:stCondLst>
                                            <p:cond delay="4999"/>
                                          </p:stCondLst>
                                        </p:cTn>
                                        <p:tgtEl>
                                          <p:spTgt spid="7"/>
                                        </p:tgtEl>
                                        <p:attrNameLst>
                                          <p:attrName>style.visibility</p:attrName>
                                        </p:attrNameLst>
                                      </p:cBhvr>
                                      <p:to>
                                        <p:strVal val="hidden"/>
                                      </p:to>
                                    </p:set>
                                  </p:childTnLst>
                                </p:cTn>
                              </p:par>
                              <p:par>
                                <p:cTn id="8" presetID="10" presetClass="entr" presetSubtype="0" fill="hold" nodeType="withEffect">
                                  <p:stCondLst>
                                    <p:cond delay="150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0"/>
                                        <p:tgtEl>
                                          <p:spTgt spid="4"/>
                                        </p:tgtEl>
                                      </p:cBhvr>
                                    </p:animEffect>
                                  </p:childTnLst>
                                </p:cTn>
                              </p:par>
                            </p:childTnLst>
                          </p:cTn>
                        </p:par>
                        <p:par>
                          <p:cTn id="11" fill="hold">
                            <p:stCondLst>
                              <p:cond delay="6500"/>
                            </p:stCondLst>
                            <p:childTnLst>
                              <p:par>
                                <p:cTn id="12" presetID="10" presetClass="entr" presetSubtype="0" fill="hold" nodeType="after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5000"/>
                                        <p:tgtEl>
                                          <p:spTgt spid="6"/>
                                        </p:tgtEl>
                                      </p:cBhvr>
                                    </p:animEffect>
                                  </p:childTnLst>
                                </p:cTn>
                              </p:par>
                            </p:childTnLst>
                          </p:cTn>
                        </p:par>
                        <p:par>
                          <p:cTn id="15" fill="hold">
                            <p:stCondLst>
                              <p:cond delay="11500"/>
                            </p:stCondLst>
                            <p:childTnLst>
                              <p:par>
                                <p:cTn id="16" presetID="52" presetClass="entr" presetSubtype="0" fill="hold" grpId="0" nodeType="afterEffect">
                                  <p:stCondLst>
                                    <p:cond delay="0"/>
                                  </p:stCondLst>
                                  <p:childTnLst>
                                    <p:set>
                                      <p:cBhvr>
                                        <p:cTn id="17" dur="1" fill="hold">
                                          <p:stCondLst>
                                            <p:cond delay="0"/>
                                          </p:stCondLst>
                                        </p:cTn>
                                        <p:tgtEl>
                                          <p:spTgt spid="8"/>
                                        </p:tgtEl>
                                        <p:attrNameLst>
                                          <p:attrName>style.visibility</p:attrName>
                                        </p:attrNameLst>
                                      </p:cBhvr>
                                      <p:to>
                                        <p:strVal val="visible"/>
                                      </p:to>
                                    </p:set>
                                    <p:animScale>
                                      <p:cBhvr>
                                        <p:cTn id="18" dur="2000" decel="50000" fill="hold">
                                          <p:stCondLst>
                                            <p:cond delay="0"/>
                                          </p:stCondLst>
                                        </p:cTn>
                                        <p:tgtEl>
                                          <p:spTgt spid="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9" dur="2000" decel="50000" fill="hold">
                                          <p:stCondLst>
                                            <p:cond delay="0"/>
                                          </p:stCondLst>
                                        </p:cTn>
                                        <p:tgtEl>
                                          <p:spTgt spid="8"/>
                                        </p:tgtEl>
                                        <p:attrNameLst>
                                          <p:attrName>ppt_x</p:attrName>
                                          <p:attrName>ppt_y</p:attrName>
                                        </p:attrNameLst>
                                      </p:cBhvr>
                                    </p:animMotion>
                                    <p:animEffect transition="in" filter="fade">
                                      <p:cBhvr>
                                        <p:cTn id="20"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hawaii-big-island-walking-in-sea-foam.jpg"/>
          <p:cNvPicPr>
            <a:picLocks noChangeAspect="1"/>
          </p:cNvPicPr>
          <p:nvPr/>
        </p:nvPicPr>
        <p:blipFill>
          <a:blip r:embed="rId2"/>
          <a:stretch>
            <a:fillRect/>
          </a:stretch>
        </p:blipFill>
        <p:spPr>
          <a:xfrm>
            <a:off x="0" y="0"/>
            <a:ext cx="9144000" cy="6858000"/>
          </a:xfrm>
          <a:prstGeom prst="rect">
            <a:avLst/>
          </a:prstGeom>
        </p:spPr>
      </p:pic>
      <p:sp>
        <p:nvSpPr>
          <p:cNvPr id="5" name="4 CuadroTexto"/>
          <p:cNvSpPr txBox="1"/>
          <p:nvPr/>
        </p:nvSpPr>
        <p:spPr>
          <a:xfrm>
            <a:off x="3000364" y="7143776"/>
            <a:ext cx="184731" cy="369332"/>
          </a:xfrm>
          <a:prstGeom prst="rect">
            <a:avLst/>
          </a:prstGeom>
          <a:noFill/>
        </p:spPr>
        <p:txBody>
          <a:bodyPr wrap="none" rtlCol="0">
            <a:spAutoFit/>
          </a:bodyPr>
          <a:lstStyle/>
          <a:p>
            <a:endParaRPr lang="es-ES" dirty="0">
              <a:solidFill>
                <a:schemeClr val="bg1"/>
              </a:solidFill>
            </a:endParaRPr>
          </a:p>
        </p:txBody>
      </p:sp>
      <p:pic>
        <p:nvPicPr>
          <p:cNvPr id="6" name="5 Imagen" descr="119c656f.png"/>
          <p:cNvPicPr>
            <a:picLocks noChangeAspect="1"/>
          </p:cNvPicPr>
          <p:nvPr/>
        </p:nvPicPr>
        <p:blipFill>
          <a:blip r:embed="rId3"/>
          <a:stretch>
            <a:fillRect/>
          </a:stretch>
        </p:blipFill>
        <p:spPr>
          <a:xfrm>
            <a:off x="2011680" y="1285575"/>
            <a:ext cx="4160744" cy="5572425"/>
          </a:xfrm>
          <a:prstGeom prst="rect">
            <a:avLst/>
          </a:prstGeom>
        </p:spPr>
      </p:pic>
      <p:pic>
        <p:nvPicPr>
          <p:cNvPr id="7" name="6 Imagen" descr="521-1366x768.jpg"/>
          <p:cNvPicPr>
            <a:picLocks noChangeAspect="1"/>
          </p:cNvPicPr>
          <p:nvPr/>
        </p:nvPicPr>
        <p:blipFill>
          <a:blip r:embed="rId4"/>
          <a:stretch>
            <a:fillRect/>
          </a:stretch>
        </p:blipFill>
        <p:spPr>
          <a:xfrm>
            <a:off x="0" y="6691"/>
            <a:ext cx="9144000" cy="6851309"/>
          </a:xfrm>
          <a:prstGeom prst="rect">
            <a:avLst/>
          </a:prstGeom>
        </p:spPr>
      </p:pic>
      <p:sp>
        <p:nvSpPr>
          <p:cNvPr id="8" name="7 CuadroTexto"/>
          <p:cNvSpPr txBox="1"/>
          <p:nvPr/>
        </p:nvSpPr>
        <p:spPr>
          <a:xfrm>
            <a:off x="285720" y="428604"/>
            <a:ext cx="3340979" cy="1200329"/>
          </a:xfrm>
          <a:prstGeom prst="rect">
            <a:avLst/>
          </a:prstGeom>
          <a:noFill/>
        </p:spPr>
        <p:txBody>
          <a:bodyPr wrap="none" rtlCol="0">
            <a:spAutoFit/>
            <a:scene3d>
              <a:camera prst="orthographicFront"/>
              <a:lightRig rig="balanced" dir="t">
                <a:rot lat="0" lon="0" rev="2100000"/>
              </a:lightRig>
            </a:scene3d>
            <a:sp3d extrusionH="57150" prstMaterial="metal">
              <a:bevelT w="38100" h="25400"/>
              <a:contourClr>
                <a:schemeClr val="bg2"/>
              </a:contourClr>
            </a:sp3d>
          </a:bodyPr>
          <a:lstStyle/>
          <a:p>
            <a:pPr algn="ctr"/>
            <a:r>
              <a:rPr lang="es-ES" sz="2400" b="1" dirty="0" smtClean="0">
                <a:ln w="50800"/>
                <a:solidFill>
                  <a:schemeClr val="bg1">
                    <a:shade val="50000"/>
                  </a:schemeClr>
                </a:solidFill>
              </a:rPr>
              <a:t>Aquí donde tantos </a:t>
            </a:r>
          </a:p>
          <a:p>
            <a:pPr algn="ctr"/>
            <a:r>
              <a:rPr lang="es-ES" sz="2400" b="1" dirty="0" smtClean="0">
                <a:ln w="50800"/>
                <a:solidFill>
                  <a:schemeClr val="bg1">
                    <a:shade val="50000"/>
                  </a:schemeClr>
                </a:solidFill>
              </a:rPr>
              <a:t>te quiero nos cruzamos</a:t>
            </a:r>
          </a:p>
          <a:p>
            <a:pPr algn="ctr"/>
            <a:endParaRPr lang="es-ES" sz="2400" b="1" dirty="0">
              <a:ln w="50800"/>
              <a:solidFill>
                <a:schemeClr val="bg1">
                  <a:shade val="50000"/>
                </a:schemeClr>
              </a:solidFill>
            </a:endParaRPr>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withEffect">
                                  <p:stCondLst>
                                    <p:cond delay="0"/>
                                  </p:stCondLst>
                                  <p:childTnLst>
                                    <p:animEffect transition="out" filter="fade">
                                      <p:cBhvr>
                                        <p:cTn id="6" dur="2000"/>
                                        <p:tgtEl>
                                          <p:spTgt spid="7"/>
                                        </p:tgtEl>
                                      </p:cBhvr>
                                    </p:animEffect>
                                    <p:set>
                                      <p:cBhvr>
                                        <p:cTn id="7" dur="1" fill="hold">
                                          <p:stCondLst>
                                            <p:cond delay="1999"/>
                                          </p:stCondLst>
                                        </p:cTn>
                                        <p:tgtEl>
                                          <p:spTgt spid="7"/>
                                        </p:tgtEl>
                                        <p:attrNameLst>
                                          <p:attrName>style.visibility</p:attrName>
                                        </p:attrNameLst>
                                      </p:cBhvr>
                                      <p:to>
                                        <p:strVal val="hidden"/>
                                      </p:to>
                                    </p:set>
                                  </p:childTnLst>
                                </p:cTn>
                              </p:par>
                              <p:par>
                                <p:cTn id="8" presetID="10"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2000"/>
                                        <p:tgtEl>
                                          <p:spTgt spid="4"/>
                                        </p:tgtEl>
                                      </p:cBhvr>
                                    </p:animEffect>
                                  </p:childTnLst>
                                </p:cTn>
                              </p:par>
                            </p:childTnLst>
                          </p:cTn>
                        </p:par>
                        <p:par>
                          <p:cTn id="11" fill="hold">
                            <p:stCondLst>
                              <p:cond delay="2000"/>
                            </p:stCondLst>
                            <p:childTnLst>
                              <p:par>
                                <p:cTn id="12" presetID="10" presetClass="entr" presetSubtype="0" fill="hold" nodeType="after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2000"/>
                                        <p:tgtEl>
                                          <p:spTgt spid="6"/>
                                        </p:tgtEl>
                                      </p:cBhvr>
                                    </p:animEffect>
                                  </p:childTnLst>
                                </p:cTn>
                              </p:par>
                            </p:childTnLst>
                          </p:cTn>
                        </p:par>
                        <p:par>
                          <p:cTn id="15" fill="hold">
                            <p:stCondLst>
                              <p:cond delay="4000"/>
                            </p:stCondLst>
                            <p:childTnLst>
                              <p:par>
                                <p:cTn id="16" presetID="52" presetClass="entr" presetSubtype="0" fill="hold" grpId="0" nodeType="afterEffect">
                                  <p:stCondLst>
                                    <p:cond delay="0"/>
                                  </p:stCondLst>
                                  <p:childTnLst>
                                    <p:set>
                                      <p:cBhvr>
                                        <p:cTn id="17" dur="1" fill="hold">
                                          <p:stCondLst>
                                            <p:cond delay="0"/>
                                          </p:stCondLst>
                                        </p:cTn>
                                        <p:tgtEl>
                                          <p:spTgt spid="8"/>
                                        </p:tgtEl>
                                        <p:attrNameLst>
                                          <p:attrName>style.visibility</p:attrName>
                                        </p:attrNameLst>
                                      </p:cBhvr>
                                      <p:to>
                                        <p:strVal val="visible"/>
                                      </p:to>
                                    </p:set>
                                    <p:animScale>
                                      <p:cBhvr>
                                        <p:cTn id="18" dur="2000" decel="50000" fill="hold">
                                          <p:stCondLst>
                                            <p:cond delay="0"/>
                                          </p:stCondLst>
                                        </p:cTn>
                                        <p:tgtEl>
                                          <p:spTgt spid="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9" dur="2000" decel="50000" fill="hold">
                                          <p:stCondLst>
                                            <p:cond delay="0"/>
                                          </p:stCondLst>
                                        </p:cTn>
                                        <p:tgtEl>
                                          <p:spTgt spid="8"/>
                                        </p:tgtEl>
                                        <p:attrNameLst>
                                          <p:attrName>ppt_x</p:attrName>
                                          <p:attrName>ppt_y</p:attrName>
                                        </p:attrNameLst>
                                      </p:cBhvr>
                                    </p:animMotion>
                                    <p:animEffect transition="in" filter="fade">
                                      <p:cBhvr>
                                        <p:cTn id="20"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d322743sw1024w1024h768.jpg"/>
          <p:cNvPicPr>
            <a:picLocks noChangeAspect="1"/>
          </p:cNvPicPr>
          <p:nvPr/>
        </p:nvPicPr>
        <p:blipFill>
          <a:blip r:embed="rId2"/>
          <a:stretch>
            <a:fillRect/>
          </a:stretch>
        </p:blipFill>
        <p:spPr>
          <a:xfrm>
            <a:off x="0" y="13394"/>
            <a:ext cx="9144000" cy="6831211"/>
          </a:xfrm>
          <a:prstGeom prst="rect">
            <a:avLst/>
          </a:prstGeom>
        </p:spPr>
      </p:pic>
      <p:pic>
        <p:nvPicPr>
          <p:cNvPr id="7" name="6 Imagen" descr="89b06afd.png"/>
          <p:cNvPicPr>
            <a:picLocks noChangeAspect="1"/>
          </p:cNvPicPr>
          <p:nvPr/>
        </p:nvPicPr>
        <p:blipFill>
          <a:blip r:embed="rId3"/>
          <a:srcRect l="32805" r="27829"/>
          <a:stretch>
            <a:fillRect/>
          </a:stretch>
        </p:blipFill>
        <p:spPr>
          <a:xfrm>
            <a:off x="-4810" y="1857364"/>
            <a:ext cx="3219488" cy="4568389"/>
          </a:xfrm>
          <a:prstGeom prst="rect">
            <a:avLst/>
          </a:prstGeom>
          <a:effectLst>
            <a:softEdge rad="635000"/>
          </a:effectLst>
        </p:spPr>
      </p:pic>
      <p:pic>
        <p:nvPicPr>
          <p:cNvPr id="8" name="7 Imagen" descr="couple_at_sunrise-1280x800.jpg"/>
          <p:cNvPicPr>
            <a:picLocks noChangeAspect="1"/>
          </p:cNvPicPr>
          <p:nvPr/>
        </p:nvPicPr>
        <p:blipFill>
          <a:blip r:embed="rId4"/>
          <a:srcRect l="20833"/>
          <a:stretch>
            <a:fillRect/>
          </a:stretch>
        </p:blipFill>
        <p:spPr>
          <a:xfrm>
            <a:off x="0" y="0"/>
            <a:ext cx="9144000" cy="6858000"/>
          </a:xfrm>
          <a:prstGeom prst="rect">
            <a:avLst/>
          </a:prstGeom>
        </p:spPr>
      </p:pic>
      <p:sp>
        <p:nvSpPr>
          <p:cNvPr id="9" name="8 CuadroTexto"/>
          <p:cNvSpPr txBox="1"/>
          <p:nvPr/>
        </p:nvSpPr>
        <p:spPr>
          <a:xfrm>
            <a:off x="2214546" y="500042"/>
            <a:ext cx="3000396" cy="2677656"/>
          </a:xfrm>
          <a:prstGeom prst="rect">
            <a:avLst/>
          </a:prstGeom>
          <a:noFill/>
        </p:spPr>
        <p:txBody>
          <a:bodyPr wrap="square" rtlCol="0">
            <a:spAutoFit/>
          </a:bodyPr>
          <a:lstStyle/>
          <a:p>
            <a:pPr algn="ctr"/>
            <a:r>
              <a:rPr lang="es-ES" sz="2400" b="1" dirty="0" smtClean="0">
                <a:solidFill>
                  <a:srgbClr val="FFFF00"/>
                </a:solidFill>
                <a:effectLst>
                  <a:outerShdw blurRad="38100" dist="38100" dir="2700000" algn="tl">
                    <a:srgbClr val="000000">
                      <a:alpha val="43137"/>
                    </a:srgbClr>
                  </a:outerShdw>
                </a:effectLst>
              </a:rPr>
              <a:t>Donde tantos atardeceres vivimos en silencio</a:t>
            </a:r>
          </a:p>
          <a:p>
            <a:pPr algn="ctr"/>
            <a:r>
              <a:rPr lang="es-ES" sz="2400" b="1" dirty="0" smtClean="0">
                <a:solidFill>
                  <a:srgbClr val="FFFF00"/>
                </a:solidFill>
                <a:effectLst>
                  <a:outerShdw blurRad="38100" dist="38100" dir="2700000" algn="tl">
                    <a:srgbClr val="000000">
                      <a:alpha val="43137"/>
                    </a:srgbClr>
                  </a:outerShdw>
                </a:effectLst>
              </a:rPr>
              <a:t>Con nuestras manos cogidas y nuestros dedos entrelazados</a:t>
            </a:r>
            <a:endParaRPr lang="es-ES" sz="2400" dirty="0" smtClean="0">
              <a:solidFill>
                <a:srgbClr val="FFFF00"/>
              </a:solidFill>
              <a:effectLst>
                <a:outerShdw blurRad="38100" dist="38100" dir="2700000" algn="tl">
                  <a:srgbClr val="000000">
                    <a:alpha val="43137"/>
                  </a:srgbClr>
                </a:outerShdw>
              </a:effectLst>
            </a:endParaRPr>
          </a:p>
          <a:p>
            <a:pPr algn="ctr"/>
            <a:endParaRPr lang="es-ES" sz="2400" dirty="0">
              <a:solidFill>
                <a:srgbClr val="FFFF00"/>
              </a:solidFill>
              <a:effectLst>
                <a:outerShdw blurRad="38100" dist="38100" dir="2700000" algn="tl">
                  <a:srgbClr val="000000">
                    <a:alpha val="43137"/>
                  </a:srgbClr>
                </a:outerShdw>
              </a:effectLst>
            </a:endParaRPr>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withEffect">
                                  <p:stCondLst>
                                    <p:cond delay="0"/>
                                  </p:stCondLst>
                                  <p:childTnLst>
                                    <p:animEffect transition="out" filter="fade">
                                      <p:cBhvr>
                                        <p:cTn id="6" dur="2000"/>
                                        <p:tgtEl>
                                          <p:spTgt spid="8"/>
                                        </p:tgtEl>
                                      </p:cBhvr>
                                    </p:animEffect>
                                    <p:set>
                                      <p:cBhvr>
                                        <p:cTn id="7" dur="1" fill="hold">
                                          <p:stCondLst>
                                            <p:cond delay="1999"/>
                                          </p:stCondLst>
                                        </p:cTn>
                                        <p:tgtEl>
                                          <p:spTgt spid="8"/>
                                        </p:tgtEl>
                                        <p:attrNameLst>
                                          <p:attrName>style.visibility</p:attrName>
                                        </p:attrNameLst>
                                      </p:cBhvr>
                                      <p:to>
                                        <p:strVal val="hidden"/>
                                      </p:to>
                                    </p:set>
                                  </p:childTnLst>
                                </p:cTn>
                              </p:par>
                              <p:par>
                                <p:cTn id="8" presetID="10"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3000"/>
                                        <p:tgtEl>
                                          <p:spTgt spid="4"/>
                                        </p:tgtEl>
                                      </p:cBhvr>
                                    </p:animEffect>
                                  </p:childTnLst>
                                </p:cTn>
                              </p:par>
                            </p:childTnLst>
                          </p:cTn>
                        </p:par>
                        <p:par>
                          <p:cTn id="11" fill="hold">
                            <p:stCondLst>
                              <p:cond delay="3000"/>
                            </p:stCondLst>
                            <p:childTnLst>
                              <p:par>
                                <p:cTn id="12" presetID="10" presetClass="entr" presetSubtype="0" fill="hold" nodeType="after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3000"/>
                                        <p:tgtEl>
                                          <p:spTgt spid="7"/>
                                        </p:tgtEl>
                                      </p:cBhvr>
                                    </p:animEffect>
                                  </p:childTnLst>
                                </p:cTn>
                              </p:par>
                            </p:childTnLst>
                          </p:cTn>
                        </p:par>
                        <p:par>
                          <p:cTn id="15" fill="hold">
                            <p:stCondLst>
                              <p:cond delay="6000"/>
                            </p:stCondLst>
                            <p:childTnLst>
                              <p:par>
                                <p:cTn id="16" presetID="52" presetClass="entr" presetSubtype="0" fill="hold" grpId="0" nodeType="afterEffect">
                                  <p:stCondLst>
                                    <p:cond delay="0"/>
                                  </p:stCondLst>
                                  <p:childTnLst>
                                    <p:set>
                                      <p:cBhvr>
                                        <p:cTn id="17" dur="1" fill="hold">
                                          <p:stCondLst>
                                            <p:cond delay="0"/>
                                          </p:stCondLst>
                                        </p:cTn>
                                        <p:tgtEl>
                                          <p:spTgt spid="9"/>
                                        </p:tgtEl>
                                        <p:attrNameLst>
                                          <p:attrName>style.visibility</p:attrName>
                                        </p:attrNameLst>
                                      </p:cBhvr>
                                      <p:to>
                                        <p:strVal val="visible"/>
                                      </p:to>
                                    </p:set>
                                    <p:animScale>
                                      <p:cBhvr>
                                        <p:cTn id="18" dur="2000" decel="50000" fill="hold">
                                          <p:stCondLst>
                                            <p:cond delay="0"/>
                                          </p:stCondLst>
                                        </p:cTn>
                                        <p:tgtEl>
                                          <p:spTgt spid="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9" dur="2000" decel="50000" fill="hold">
                                          <p:stCondLst>
                                            <p:cond delay="0"/>
                                          </p:stCondLst>
                                        </p:cTn>
                                        <p:tgtEl>
                                          <p:spTgt spid="9"/>
                                        </p:tgtEl>
                                        <p:attrNameLst>
                                          <p:attrName>ppt_x</p:attrName>
                                          <p:attrName>ppt_y</p:attrName>
                                        </p:attrNameLst>
                                      </p:cBhvr>
                                    </p:animMotion>
                                    <p:animEffect transition="in" filter="fade">
                                      <p:cBhvr>
                                        <p:cTn id="20"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d480805sw1024w1024h768.jpg"/>
          <p:cNvPicPr>
            <a:picLocks noChangeAspect="1"/>
          </p:cNvPicPr>
          <p:nvPr/>
        </p:nvPicPr>
        <p:blipFill>
          <a:blip r:embed="rId2"/>
          <a:stretch>
            <a:fillRect/>
          </a:stretch>
        </p:blipFill>
        <p:spPr>
          <a:xfrm>
            <a:off x="0" y="33162"/>
            <a:ext cx="9144000" cy="6824838"/>
          </a:xfrm>
          <a:prstGeom prst="rect">
            <a:avLst/>
          </a:prstGeom>
        </p:spPr>
      </p:pic>
      <p:pic>
        <p:nvPicPr>
          <p:cNvPr id="6" name="5 Imagen" descr="1fd6964d.png"/>
          <p:cNvPicPr>
            <a:picLocks noChangeAspect="1"/>
          </p:cNvPicPr>
          <p:nvPr/>
        </p:nvPicPr>
        <p:blipFill>
          <a:blip r:embed="rId3"/>
          <a:stretch>
            <a:fillRect/>
          </a:stretch>
        </p:blipFill>
        <p:spPr>
          <a:xfrm>
            <a:off x="3071802" y="3786190"/>
            <a:ext cx="4357093" cy="3251941"/>
          </a:xfrm>
          <a:prstGeom prst="rect">
            <a:avLst/>
          </a:prstGeom>
        </p:spPr>
      </p:pic>
      <p:pic>
        <p:nvPicPr>
          <p:cNvPr id="7" name="6 Imagen" descr="Un hermoso atardecer en la playa.jpg"/>
          <p:cNvPicPr>
            <a:picLocks noChangeAspect="1"/>
          </p:cNvPicPr>
          <p:nvPr/>
        </p:nvPicPr>
        <p:blipFill>
          <a:blip r:embed="rId4"/>
          <a:stretch>
            <a:fillRect/>
          </a:stretch>
        </p:blipFill>
        <p:spPr>
          <a:xfrm>
            <a:off x="0" y="0"/>
            <a:ext cx="9144000" cy="6858000"/>
          </a:xfrm>
          <a:prstGeom prst="rect">
            <a:avLst/>
          </a:prstGeom>
        </p:spPr>
      </p:pic>
      <p:sp>
        <p:nvSpPr>
          <p:cNvPr id="8" name="7 CuadroTexto"/>
          <p:cNvSpPr txBox="1"/>
          <p:nvPr/>
        </p:nvSpPr>
        <p:spPr>
          <a:xfrm>
            <a:off x="0" y="3214686"/>
            <a:ext cx="3857620" cy="1477328"/>
          </a:xfrm>
          <a:prstGeom prst="rect">
            <a:avLst/>
          </a:prstGeom>
          <a:noFill/>
        </p:spPr>
        <p:txBody>
          <a:bodyPr wrap="square" rtlCol="0">
            <a:spAutoFit/>
            <a:scene3d>
              <a:camera prst="orthographicFront"/>
              <a:lightRig rig="balanced" dir="t">
                <a:rot lat="0" lon="0" rev="2100000"/>
              </a:lightRig>
            </a:scene3d>
            <a:sp3d extrusionH="57150" prstMaterial="metal">
              <a:bevelT w="38100" h="25400"/>
              <a:contourClr>
                <a:schemeClr val="bg2"/>
              </a:contourClr>
            </a:sp3d>
          </a:bodyPr>
          <a:lstStyle/>
          <a:p>
            <a:pPr algn="ctr"/>
            <a:r>
              <a:rPr lang="es-ES" sz="2400" b="1" dirty="0" smtClean="0">
                <a:ln w="50800"/>
                <a:solidFill>
                  <a:schemeClr val="bg1">
                    <a:shade val="50000"/>
                  </a:schemeClr>
                </a:solidFill>
              </a:rPr>
              <a:t>Con tu cabeza apoyada en mi hombro y la mía reclinada sobre la tuya </a:t>
            </a:r>
          </a:p>
          <a:p>
            <a:endParaRPr lang="es-ES" b="1" dirty="0">
              <a:ln w="50800"/>
              <a:solidFill>
                <a:schemeClr val="bg1">
                  <a:shade val="50000"/>
                </a:schemeClr>
              </a:solidFill>
            </a:endParaRPr>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withEffect">
                                  <p:stCondLst>
                                    <p:cond delay="0"/>
                                  </p:stCondLst>
                                  <p:childTnLst>
                                    <p:animEffect transition="out" filter="fade">
                                      <p:cBhvr>
                                        <p:cTn id="6" dur="2000"/>
                                        <p:tgtEl>
                                          <p:spTgt spid="7"/>
                                        </p:tgtEl>
                                      </p:cBhvr>
                                    </p:animEffect>
                                    <p:set>
                                      <p:cBhvr>
                                        <p:cTn id="7" dur="1" fill="hold">
                                          <p:stCondLst>
                                            <p:cond delay="1999"/>
                                          </p:stCondLst>
                                        </p:cTn>
                                        <p:tgtEl>
                                          <p:spTgt spid="7"/>
                                        </p:tgtEl>
                                        <p:attrNameLst>
                                          <p:attrName>style.visibility</p:attrName>
                                        </p:attrNameLst>
                                      </p:cBhvr>
                                      <p:to>
                                        <p:strVal val="hidden"/>
                                      </p:to>
                                    </p:set>
                                  </p:childTnLst>
                                </p:cTn>
                              </p:par>
                              <p:par>
                                <p:cTn id="8" presetID="10"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3000"/>
                                        <p:tgtEl>
                                          <p:spTgt spid="4"/>
                                        </p:tgtEl>
                                      </p:cBhvr>
                                    </p:animEffect>
                                  </p:childTnLst>
                                </p:cTn>
                              </p:par>
                            </p:childTnLst>
                          </p:cTn>
                        </p:par>
                        <p:par>
                          <p:cTn id="11" fill="hold">
                            <p:stCondLst>
                              <p:cond delay="3000"/>
                            </p:stCondLst>
                            <p:childTnLst>
                              <p:par>
                                <p:cTn id="12" presetID="10" presetClass="entr" presetSubtype="0" fill="hold" nodeType="after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3000"/>
                                        <p:tgtEl>
                                          <p:spTgt spid="6"/>
                                        </p:tgtEl>
                                      </p:cBhvr>
                                    </p:animEffect>
                                  </p:childTnLst>
                                </p:cTn>
                              </p:par>
                            </p:childTnLst>
                          </p:cTn>
                        </p:par>
                        <p:par>
                          <p:cTn id="15" fill="hold">
                            <p:stCondLst>
                              <p:cond delay="6000"/>
                            </p:stCondLst>
                            <p:childTnLst>
                              <p:par>
                                <p:cTn id="16" presetID="52" presetClass="entr" presetSubtype="0" fill="hold" grpId="0" nodeType="afterEffect">
                                  <p:stCondLst>
                                    <p:cond delay="0"/>
                                  </p:stCondLst>
                                  <p:childTnLst>
                                    <p:set>
                                      <p:cBhvr>
                                        <p:cTn id="17" dur="1" fill="hold">
                                          <p:stCondLst>
                                            <p:cond delay="0"/>
                                          </p:stCondLst>
                                        </p:cTn>
                                        <p:tgtEl>
                                          <p:spTgt spid="8"/>
                                        </p:tgtEl>
                                        <p:attrNameLst>
                                          <p:attrName>style.visibility</p:attrName>
                                        </p:attrNameLst>
                                      </p:cBhvr>
                                      <p:to>
                                        <p:strVal val="visible"/>
                                      </p:to>
                                    </p:set>
                                    <p:animScale>
                                      <p:cBhvr>
                                        <p:cTn id="18" dur="2000" decel="50000" fill="hold">
                                          <p:stCondLst>
                                            <p:cond delay="0"/>
                                          </p:stCondLst>
                                        </p:cTn>
                                        <p:tgtEl>
                                          <p:spTgt spid="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9" dur="2000" decel="50000" fill="hold">
                                          <p:stCondLst>
                                            <p:cond delay="0"/>
                                          </p:stCondLst>
                                        </p:cTn>
                                        <p:tgtEl>
                                          <p:spTgt spid="8"/>
                                        </p:tgtEl>
                                        <p:attrNameLst>
                                          <p:attrName>ppt_x</p:attrName>
                                          <p:attrName>ppt_y</p:attrName>
                                        </p:attrNameLst>
                                      </p:cBhvr>
                                    </p:animMotion>
                                    <p:animEffect transition="in" filter="fade">
                                      <p:cBhvr>
                                        <p:cTn id="20"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IMG_2502.JPG"/>
          <p:cNvPicPr>
            <a:picLocks noGrp="1" noChangeAspect="1"/>
          </p:cNvPicPr>
          <p:nvPr>
            <p:ph idx="1"/>
          </p:nvPr>
        </p:nvPicPr>
        <p:blipFill>
          <a:blip r:embed="rId2"/>
          <a:stretch>
            <a:fillRect/>
          </a:stretch>
        </p:blipFill>
        <p:spPr>
          <a:xfrm>
            <a:off x="0" y="0"/>
            <a:ext cx="9144000" cy="6858000"/>
          </a:xfrm>
        </p:spPr>
      </p:pic>
      <p:pic>
        <p:nvPicPr>
          <p:cNvPr id="6" name="5 Imagen" descr="West_Railey_beach,_Krabi,_Thailand.jpg"/>
          <p:cNvPicPr>
            <a:picLocks noChangeAspect="1"/>
          </p:cNvPicPr>
          <p:nvPr/>
        </p:nvPicPr>
        <p:blipFill>
          <a:blip r:embed="rId3"/>
          <a:stretch>
            <a:fillRect/>
          </a:stretch>
        </p:blipFill>
        <p:spPr>
          <a:xfrm>
            <a:off x="0" y="0"/>
            <a:ext cx="9120249" cy="6858000"/>
          </a:xfrm>
          <a:prstGeom prst="rect">
            <a:avLst/>
          </a:prstGeom>
        </p:spPr>
      </p:pic>
      <p:sp>
        <p:nvSpPr>
          <p:cNvPr id="7" name="6 CuadroTexto"/>
          <p:cNvSpPr txBox="1"/>
          <p:nvPr/>
        </p:nvSpPr>
        <p:spPr>
          <a:xfrm>
            <a:off x="5286380" y="571480"/>
            <a:ext cx="3571868" cy="2308324"/>
          </a:xfrm>
          <a:prstGeom prst="rect">
            <a:avLst/>
          </a:prstGeom>
          <a:noFill/>
        </p:spPr>
        <p:txBody>
          <a:bodyPr wrap="square" rtlCol="0">
            <a:spAutoFit/>
          </a:bodyPr>
          <a:lstStyle/>
          <a:p>
            <a:pPr algn="ctr"/>
            <a:r>
              <a:rPr lang="es-ES" sz="2400" b="1" dirty="0" smtClean="0">
                <a:solidFill>
                  <a:srgbClr val="FFFF00"/>
                </a:solidFill>
                <a:effectLst>
                  <a:outerShdw blurRad="38100" dist="38100" dir="2700000" algn="tl">
                    <a:srgbClr val="000000">
                      <a:alpha val="43137"/>
                    </a:srgbClr>
                  </a:outerShdw>
                </a:effectLst>
              </a:rPr>
              <a:t>Mirando ese horizonte que hoy miro en mi soledad pero con tu recuerdo siempre presente</a:t>
            </a:r>
            <a:endParaRPr lang="es-ES" sz="2400" dirty="0" smtClean="0">
              <a:solidFill>
                <a:srgbClr val="FFFF00"/>
              </a:solidFill>
              <a:effectLst>
                <a:outerShdw blurRad="38100" dist="38100" dir="2700000" algn="tl">
                  <a:srgbClr val="000000">
                    <a:alpha val="43137"/>
                  </a:srgbClr>
                </a:outerShdw>
              </a:effectLst>
            </a:endParaRPr>
          </a:p>
          <a:p>
            <a:pPr algn="ctr"/>
            <a:endParaRPr lang="es-ES" sz="2400" dirty="0">
              <a:solidFill>
                <a:srgbClr val="FFFF00"/>
              </a:solidFill>
              <a:effectLst>
                <a:outerShdw blurRad="38100" dist="38100" dir="2700000" algn="tl">
                  <a:srgbClr val="000000">
                    <a:alpha val="43137"/>
                  </a:srgbClr>
                </a:outerShdw>
              </a:effectLst>
            </a:endParaRPr>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withEffect">
                                  <p:stCondLst>
                                    <p:cond delay="0"/>
                                  </p:stCondLst>
                                  <p:childTnLst>
                                    <p:animEffect transition="out" filter="fade">
                                      <p:cBhvr>
                                        <p:cTn id="6" dur="2000"/>
                                        <p:tgtEl>
                                          <p:spTgt spid="6"/>
                                        </p:tgtEl>
                                      </p:cBhvr>
                                    </p:animEffect>
                                    <p:set>
                                      <p:cBhvr>
                                        <p:cTn id="7" dur="1" fill="hold">
                                          <p:stCondLst>
                                            <p:cond delay="1999"/>
                                          </p:stCondLst>
                                        </p:cTn>
                                        <p:tgtEl>
                                          <p:spTgt spid="6"/>
                                        </p:tgtEl>
                                        <p:attrNameLst>
                                          <p:attrName>style.visibility</p:attrName>
                                        </p:attrNameLst>
                                      </p:cBhvr>
                                      <p:to>
                                        <p:strVal val="hidden"/>
                                      </p:to>
                                    </p:set>
                                  </p:childTnLst>
                                </p:cTn>
                              </p:par>
                              <p:par>
                                <p:cTn id="8" presetID="10"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2000"/>
                                        <p:tgtEl>
                                          <p:spTgt spid="4"/>
                                        </p:tgtEl>
                                      </p:cBhvr>
                                    </p:animEffect>
                                  </p:childTnLst>
                                </p:cTn>
                              </p:par>
                            </p:childTnLst>
                          </p:cTn>
                        </p:par>
                        <p:par>
                          <p:cTn id="11" fill="hold">
                            <p:stCondLst>
                              <p:cond delay="2000"/>
                            </p:stCondLst>
                            <p:childTnLst>
                              <p:par>
                                <p:cTn id="12" presetID="52" presetClass="entr" presetSubtype="0" fill="hold" grpId="0" nodeType="afterEffect">
                                  <p:stCondLst>
                                    <p:cond delay="0"/>
                                  </p:stCondLst>
                                  <p:childTnLst>
                                    <p:set>
                                      <p:cBhvr>
                                        <p:cTn id="13" dur="1" fill="hold">
                                          <p:stCondLst>
                                            <p:cond delay="0"/>
                                          </p:stCondLst>
                                        </p:cTn>
                                        <p:tgtEl>
                                          <p:spTgt spid="7"/>
                                        </p:tgtEl>
                                        <p:attrNameLst>
                                          <p:attrName>style.visibility</p:attrName>
                                        </p:attrNameLst>
                                      </p:cBhvr>
                                      <p:to>
                                        <p:strVal val="visible"/>
                                      </p:to>
                                    </p:set>
                                    <p:animScale>
                                      <p:cBhvr>
                                        <p:cTn id="14" dur="2000" decel="50000" fill="hold">
                                          <p:stCondLst>
                                            <p:cond delay="0"/>
                                          </p:stCondLst>
                                        </p:cTn>
                                        <p:tgtEl>
                                          <p:spTgt spid="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5" dur="2000" decel="50000" fill="hold">
                                          <p:stCondLst>
                                            <p:cond delay="0"/>
                                          </p:stCondLst>
                                        </p:cTn>
                                        <p:tgtEl>
                                          <p:spTgt spid="7"/>
                                        </p:tgtEl>
                                        <p:attrNameLst>
                                          <p:attrName>ppt_x</p:attrName>
                                          <p:attrName>ppt_y</p:attrName>
                                        </p:attrNameLst>
                                      </p:cBhvr>
                                    </p:animMotion>
                                    <p:animEffect transition="in" filter="fade">
                                      <p:cBhvr>
                                        <p:cTn id="16"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d319796sw1024w1024h768.jpg"/>
          <p:cNvPicPr>
            <a:picLocks noChangeAspect="1"/>
          </p:cNvPicPr>
          <p:nvPr/>
        </p:nvPicPr>
        <p:blipFill>
          <a:blip r:embed="rId2"/>
          <a:stretch>
            <a:fillRect/>
          </a:stretch>
        </p:blipFill>
        <p:spPr>
          <a:xfrm>
            <a:off x="0" y="20033"/>
            <a:ext cx="9144000" cy="6837967"/>
          </a:xfrm>
          <a:prstGeom prst="rect">
            <a:avLst/>
          </a:prstGeom>
        </p:spPr>
      </p:pic>
      <p:sp>
        <p:nvSpPr>
          <p:cNvPr id="5" name="4 CuadroTexto"/>
          <p:cNvSpPr txBox="1"/>
          <p:nvPr/>
        </p:nvSpPr>
        <p:spPr>
          <a:xfrm>
            <a:off x="5357818" y="357166"/>
            <a:ext cx="3143272" cy="1569660"/>
          </a:xfrm>
          <a:prstGeom prst="rect">
            <a:avLst/>
          </a:prstGeom>
          <a:noFill/>
        </p:spPr>
        <p:txBody>
          <a:bodyPr wrap="square" rtlCol="0">
            <a:spAutoFit/>
          </a:bodyPr>
          <a:lstStyle/>
          <a:p>
            <a:pPr algn="ctr"/>
            <a:r>
              <a:rPr lang="es-ES" sz="2400" b="1" dirty="0" smtClean="0">
                <a:solidFill>
                  <a:srgbClr val="FFFF00"/>
                </a:solidFill>
                <a:effectLst>
                  <a:outerShdw blurRad="38100" dist="38100" dir="2700000" algn="tl">
                    <a:srgbClr val="000000">
                      <a:alpha val="43137"/>
                    </a:srgbClr>
                  </a:outerShdw>
                </a:effectLst>
              </a:rPr>
              <a:t>Fueron muchos los días desde que nos conocimos en esta misma playa </a:t>
            </a:r>
            <a:endParaRPr lang="es-ES" sz="2400" dirty="0">
              <a:solidFill>
                <a:srgbClr val="FFFF00"/>
              </a:solidFill>
              <a:effectLst>
                <a:outerShdw blurRad="38100" dist="38100" dir="2700000" algn="tl">
                  <a:srgbClr val="000000">
                    <a:alpha val="43137"/>
                  </a:srgbClr>
                </a:outerShdw>
              </a:effectLst>
            </a:endParaRPr>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childTnLst>
                          </p:cTn>
                        </p:par>
                        <p:par>
                          <p:cTn id="9" fill="hold">
                            <p:stCondLst>
                              <p:cond delay="5000"/>
                            </p:stCondLst>
                            <p:childTnLst>
                              <p:par>
                                <p:cTn id="10" presetID="52" presetClass="entr" presetSubtype="0" fill="hold" grpId="0" nodeType="afterEffect">
                                  <p:stCondLst>
                                    <p:cond delay="0"/>
                                  </p:stCondLst>
                                  <p:childTnLst>
                                    <p:set>
                                      <p:cBhvr>
                                        <p:cTn id="11" dur="1" fill="hold">
                                          <p:stCondLst>
                                            <p:cond delay="0"/>
                                          </p:stCondLst>
                                        </p:cTn>
                                        <p:tgtEl>
                                          <p:spTgt spid="5"/>
                                        </p:tgtEl>
                                        <p:attrNameLst>
                                          <p:attrName>style.visibility</p:attrName>
                                        </p:attrNameLst>
                                      </p:cBhvr>
                                      <p:to>
                                        <p:strVal val="visible"/>
                                      </p:to>
                                    </p:set>
                                    <p:animScale>
                                      <p:cBhvr>
                                        <p:cTn id="12" dur="2000" decel="50000" fill="hold">
                                          <p:stCondLst>
                                            <p:cond delay="0"/>
                                          </p:stCondLst>
                                        </p:cTn>
                                        <p:tgtEl>
                                          <p:spTgt spid="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3" dur="2000" decel="50000" fill="hold">
                                          <p:stCondLst>
                                            <p:cond delay="0"/>
                                          </p:stCondLst>
                                        </p:cTn>
                                        <p:tgtEl>
                                          <p:spTgt spid="5"/>
                                        </p:tgtEl>
                                        <p:attrNameLst>
                                          <p:attrName>ppt_x</p:attrName>
                                          <p:attrName>ppt_y</p:attrName>
                                        </p:attrNameLst>
                                      </p:cBhvr>
                                    </p:animMotion>
                                    <p:animEffect transition="in" filter="fade">
                                      <p:cBhvr>
                                        <p:cTn id="14"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d415854sw1024w1024h768.jpg"/>
          <p:cNvPicPr>
            <a:picLocks noChangeAspect="1"/>
          </p:cNvPicPr>
          <p:nvPr/>
        </p:nvPicPr>
        <p:blipFill>
          <a:blip r:embed="rId2"/>
          <a:stretch>
            <a:fillRect/>
          </a:stretch>
        </p:blipFill>
        <p:spPr>
          <a:xfrm>
            <a:off x="0" y="19975"/>
            <a:ext cx="9144000" cy="6818050"/>
          </a:xfrm>
          <a:prstGeom prst="rect">
            <a:avLst/>
          </a:prstGeom>
        </p:spPr>
      </p:pic>
      <p:sp>
        <p:nvSpPr>
          <p:cNvPr id="6" name="5 CuadroTexto"/>
          <p:cNvSpPr txBox="1"/>
          <p:nvPr/>
        </p:nvSpPr>
        <p:spPr>
          <a:xfrm>
            <a:off x="4572000" y="-923330"/>
            <a:ext cx="3857652" cy="369332"/>
          </a:xfrm>
          <a:prstGeom prst="rect">
            <a:avLst/>
          </a:prstGeom>
          <a:noFill/>
        </p:spPr>
        <p:txBody>
          <a:bodyPr wrap="square" rtlCol="0">
            <a:spAutoFit/>
          </a:bodyPr>
          <a:lstStyle/>
          <a:p>
            <a:pPr algn="ctr"/>
            <a:endParaRPr lang="es-ES" dirty="0">
              <a:solidFill>
                <a:schemeClr val="bg1"/>
              </a:solidFill>
            </a:endParaRPr>
          </a:p>
        </p:txBody>
      </p:sp>
      <p:pic>
        <p:nvPicPr>
          <p:cNvPr id="8" name="7 Imagen" descr="romantic-wallpapers.jpg"/>
          <p:cNvPicPr>
            <a:picLocks noChangeAspect="1"/>
          </p:cNvPicPr>
          <p:nvPr/>
        </p:nvPicPr>
        <p:blipFill>
          <a:blip r:embed="rId3"/>
          <a:stretch>
            <a:fillRect/>
          </a:stretch>
        </p:blipFill>
        <p:spPr>
          <a:xfrm>
            <a:off x="0" y="0"/>
            <a:ext cx="9144000" cy="6858000"/>
          </a:xfrm>
          <a:prstGeom prst="rect">
            <a:avLst/>
          </a:prstGeom>
        </p:spPr>
      </p:pic>
      <p:sp>
        <p:nvSpPr>
          <p:cNvPr id="9" name="8 CuadroTexto"/>
          <p:cNvSpPr txBox="1"/>
          <p:nvPr/>
        </p:nvSpPr>
        <p:spPr>
          <a:xfrm>
            <a:off x="4857752" y="714356"/>
            <a:ext cx="3071834" cy="2308324"/>
          </a:xfrm>
          <a:prstGeom prst="rect">
            <a:avLst/>
          </a:prstGeom>
          <a:noFill/>
        </p:spPr>
        <p:txBody>
          <a:bodyPr wrap="square" rtlCol="0">
            <a:spAutoFit/>
            <a:scene3d>
              <a:camera prst="orthographicFront"/>
              <a:lightRig rig="balanced" dir="t">
                <a:rot lat="0" lon="0" rev="2100000"/>
              </a:lightRig>
            </a:scene3d>
            <a:sp3d extrusionH="57150" prstMaterial="metal">
              <a:bevelT w="38100" h="25400"/>
              <a:contourClr>
                <a:schemeClr val="bg2"/>
              </a:contourClr>
            </a:sp3d>
          </a:bodyPr>
          <a:lstStyle/>
          <a:p>
            <a:pPr algn="ctr"/>
            <a:r>
              <a:rPr lang="es-ES" sz="2400" b="1" dirty="0" smtClean="0">
                <a:ln w="50800"/>
                <a:solidFill>
                  <a:schemeClr val="bg1">
                    <a:shade val="50000"/>
                  </a:schemeClr>
                </a:solidFill>
              </a:rPr>
              <a:t>Un 24 de junio de hace ya 63 años los que al atardecer nos decíamos "vámonos a nuestro paraíso" </a:t>
            </a:r>
          </a:p>
          <a:p>
            <a:pPr algn="ctr"/>
            <a:endParaRPr lang="es-ES" sz="2400" b="1" dirty="0">
              <a:ln w="50800"/>
              <a:solidFill>
                <a:schemeClr val="bg1">
                  <a:shade val="50000"/>
                </a:schemeClr>
              </a:solidFill>
            </a:endParaRPr>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withEffect">
                                  <p:stCondLst>
                                    <p:cond delay="0"/>
                                  </p:stCondLst>
                                  <p:childTnLst>
                                    <p:animEffect transition="out" filter="fade">
                                      <p:cBhvr>
                                        <p:cTn id="6" dur="2000"/>
                                        <p:tgtEl>
                                          <p:spTgt spid="8"/>
                                        </p:tgtEl>
                                      </p:cBhvr>
                                    </p:animEffect>
                                    <p:set>
                                      <p:cBhvr>
                                        <p:cTn id="7" dur="1" fill="hold">
                                          <p:stCondLst>
                                            <p:cond delay="1999"/>
                                          </p:stCondLst>
                                        </p:cTn>
                                        <p:tgtEl>
                                          <p:spTgt spid="8"/>
                                        </p:tgtEl>
                                        <p:attrNameLst>
                                          <p:attrName>style.visibility</p:attrName>
                                        </p:attrNameLst>
                                      </p:cBhvr>
                                      <p:to>
                                        <p:strVal val="hidden"/>
                                      </p:to>
                                    </p:set>
                                  </p:childTnLst>
                                </p:cTn>
                              </p:par>
                              <p:par>
                                <p:cTn id="8" presetID="10"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2000"/>
                                        <p:tgtEl>
                                          <p:spTgt spid="4"/>
                                        </p:tgtEl>
                                      </p:cBhvr>
                                    </p:animEffect>
                                  </p:childTnLst>
                                </p:cTn>
                              </p:par>
                            </p:childTnLst>
                          </p:cTn>
                        </p:par>
                        <p:par>
                          <p:cTn id="11" fill="hold">
                            <p:stCondLst>
                              <p:cond delay="2000"/>
                            </p:stCondLst>
                            <p:childTnLst>
                              <p:par>
                                <p:cTn id="12" presetID="10" presetClass="entr" presetSubtype="0" fill="hold" grpId="0" nodeType="afterEffect" nodePh="1">
                                  <p:stCondLst>
                                    <p:cond delay="0"/>
                                  </p:stCondLst>
                                  <p:endCondLst>
                                    <p:cond evt="begin" delay="0">
                                      <p:tn val="12"/>
                                    </p:cond>
                                  </p:endCondLst>
                                  <p:childTnLst>
                                    <p:set>
                                      <p:cBhvr>
                                        <p:cTn id="13" dur="1" fill="hold">
                                          <p:stCondLst>
                                            <p:cond delay="0"/>
                                          </p:stCondLst>
                                        </p:cTn>
                                        <p:tgtEl>
                                          <p:spTgt spid="6"/>
                                        </p:tgtEl>
                                        <p:attrNameLst>
                                          <p:attrName>style.visibility</p:attrName>
                                        </p:attrNameLst>
                                      </p:cBhvr>
                                      <p:to>
                                        <p:strVal val="visible"/>
                                      </p:to>
                                    </p:set>
                                    <p:animEffect transition="in" filter="fade">
                                      <p:cBhvr>
                                        <p:cTn id="14" dur="2000"/>
                                        <p:tgtEl>
                                          <p:spTgt spid="6"/>
                                        </p:tgtEl>
                                      </p:cBhvr>
                                    </p:animEffect>
                                  </p:childTnLst>
                                </p:cTn>
                              </p:par>
                            </p:childTnLst>
                          </p:cTn>
                        </p:par>
                        <p:par>
                          <p:cTn id="15" fill="hold">
                            <p:stCondLst>
                              <p:cond delay="4000"/>
                            </p:stCondLst>
                            <p:childTnLst>
                              <p:par>
                                <p:cTn id="16" presetID="52" presetClass="entr" presetSubtype="0" fill="hold" grpId="0" nodeType="afterEffect">
                                  <p:stCondLst>
                                    <p:cond delay="0"/>
                                  </p:stCondLst>
                                  <p:childTnLst>
                                    <p:set>
                                      <p:cBhvr>
                                        <p:cTn id="17" dur="1" fill="hold">
                                          <p:stCondLst>
                                            <p:cond delay="0"/>
                                          </p:stCondLst>
                                        </p:cTn>
                                        <p:tgtEl>
                                          <p:spTgt spid="9"/>
                                        </p:tgtEl>
                                        <p:attrNameLst>
                                          <p:attrName>style.visibility</p:attrName>
                                        </p:attrNameLst>
                                      </p:cBhvr>
                                      <p:to>
                                        <p:strVal val="visible"/>
                                      </p:to>
                                    </p:set>
                                    <p:animScale>
                                      <p:cBhvr>
                                        <p:cTn id="18" dur="2000" decel="50000" fill="hold">
                                          <p:stCondLst>
                                            <p:cond delay="0"/>
                                          </p:stCondLst>
                                        </p:cTn>
                                        <p:tgtEl>
                                          <p:spTgt spid="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9" dur="2000" decel="50000" fill="hold">
                                          <p:stCondLst>
                                            <p:cond delay="0"/>
                                          </p:stCondLst>
                                        </p:cTn>
                                        <p:tgtEl>
                                          <p:spTgt spid="9"/>
                                        </p:tgtEl>
                                        <p:attrNameLst>
                                          <p:attrName>ppt_x</p:attrName>
                                          <p:attrName>ppt_y</p:attrName>
                                        </p:attrNameLst>
                                      </p:cBhvr>
                                    </p:animMotion>
                                    <p:animEffect transition="in" filter="fade">
                                      <p:cBhvr>
                                        <p:cTn id="20"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9"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d396732sw1024w1024h768.jpg"/>
          <p:cNvPicPr>
            <a:picLocks noChangeAspect="1"/>
          </p:cNvPicPr>
          <p:nvPr/>
        </p:nvPicPr>
        <p:blipFill>
          <a:blip r:embed="rId2"/>
          <a:stretch>
            <a:fillRect/>
          </a:stretch>
        </p:blipFill>
        <p:spPr>
          <a:xfrm>
            <a:off x="0" y="0"/>
            <a:ext cx="9144000" cy="6858000"/>
          </a:xfrm>
          <a:prstGeom prst="rect">
            <a:avLst/>
          </a:prstGeom>
        </p:spPr>
      </p:pic>
      <p:sp>
        <p:nvSpPr>
          <p:cNvPr id="5" name="4 CuadroTexto"/>
          <p:cNvSpPr txBox="1"/>
          <p:nvPr/>
        </p:nvSpPr>
        <p:spPr>
          <a:xfrm>
            <a:off x="0" y="500042"/>
            <a:ext cx="3786182" cy="2308324"/>
          </a:xfrm>
          <a:prstGeom prst="rect">
            <a:avLst/>
          </a:prstGeom>
          <a:noFill/>
        </p:spPr>
        <p:txBody>
          <a:bodyPr wrap="square" rtlCol="0">
            <a:spAutoFit/>
            <a:scene3d>
              <a:camera prst="orthographicFront"/>
              <a:lightRig rig="balanced" dir="t">
                <a:rot lat="0" lon="0" rev="2100000"/>
              </a:lightRig>
            </a:scene3d>
            <a:sp3d extrusionH="57150" prstMaterial="metal">
              <a:bevelT w="38100" h="25400"/>
              <a:contourClr>
                <a:schemeClr val="bg2"/>
              </a:contourClr>
            </a:sp3d>
          </a:bodyPr>
          <a:lstStyle/>
          <a:p>
            <a:pPr algn="ctr"/>
            <a:r>
              <a:rPr lang="es-ES" sz="2400" b="1" dirty="0" smtClean="0">
                <a:ln w="50800"/>
                <a:solidFill>
                  <a:schemeClr val="bg1">
                    <a:shade val="50000"/>
                  </a:schemeClr>
                </a:solidFill>
              </a:rPr>
              <a:t>Y aquí sentados hasta el anochecer permanecíamos tú y yo solos con nuestro amor disfrutando del presente y recordando lo pasado</a:t>
            </a:r>
            <a:endParaRPr lang="es-ES" sz="2400" b="1" dirty="0">
              <a:ln w="50800"/>
              <a:solidFill>
                <a:schemeClr val="bg1">
                  <a:shade val="50000"/>
                </a:schemeClr>
              </a:solidFill>
            </a:endParaRPr>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strVal val="4/3*#ppt_w"/>
                                          </p:val>
                                        </p:tav>
                                        <p:tav tm="100000">
                                          <p:val>
                                            <p:strVal val="#ppt_w"/>
                                          </p:val>
                                        </p:tav>
                                      </p:tavLst>
                                    </p:anim>
                                    <p:anim calcmode="lin" valueType="num">
                                      <p:cBhvr>
                                        <p:cTn id="8" dur="500" fill="hold"/>
                                        <p:tgtEl>
                                          <p:spTgt spid="4"/>
                                        </p:tgtEl>
                                        <p:attrNameLst>
                                          <p:attrName>ppt_h</p:attrName>
                                        </p:attrNameLst>
                                      </p:cBhvr>
                                      <p:tavLst>
                                        <p:tav tm="0">
                                          <p:val>
                                            <p:strVal val="4/3*#ppt_h"/>
                                          </p:val>
                                        </p:tav>
                                        <p:tav tm="100000">
                                          <p:val>
                                            <p:strVal val="#ppt_h"/>
                                          </p:val>
                                        </p:tav>
                                      </p:tavLst>
                                    </p:anim>
                                  </p:childTnLst>
                                </p:cTn>
                              </p:par>
                            </p:childTnLst>
                          </p:cTn>
                        </p:par>
                        <p:par>
                          <p:cTn id="9" fill="hold">
                            <p:stCondLst>
                              <p:cond delay="500"/>
                            </p:stCondLst>
                            <p:childTnLst>
                              <p:par>
                                <p:cTn id="10" presetID="52" presetClass="entr" presetSubtype="0" fill="hold" grpId="0" nodeType="afterEffect">
                                  <p:stCondLst>
                                    <p:cond delay="0"/>
                                  </p:stCondLst>
                                  <p:childTnLst>
                                    <p:set>
                                      <p:cBhvr>
                                        <p:cTn id="11" dur="1" fill="hold">
                                          <p:stCondLst>
                                            <p:cond delay="0"/>
                                          </p:stCondLst>
                                        </p:cTn>
                                        <p:tgtEl>
                                          <p:spTgt spid="5"/>
                                        </p:tgtEl>
                                        <p:attrNameLst>
                                          <p:attrName>style.visibility</p:attrName>
                                        </p:attrNameLst>
                                      </p:cBhvr>
                                      <p:to>
                                        <p:strVal val="visible"/>
                                      </p:to>
                                    </p:set>
                                    <p:animScale>
                                      <p:cBhvr>
                                        <p:cTn id="12" dur="1000" decel="50000" fill="hold">
                                          <p:stCondLst>
                                            <p:cond delay="0"/>
                                          </p:stCondLst>
                                        </p:cTn>
                                        <p:tgtEl>
                                          <p:spTgt spid="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3" dur="1000" decel="50000" fill="hold">
                                          <p:stCondLst>
                                            <p:cond delay="0"/>
                                          </p:stCondLst>
                                        </p:cTn>
                                        <p:tgtEl>
                                          <p:spTgt spid="5"/>
                                        </p:tgtEl>
                                        <p:attrNameLst>
                                          <p:attrName>ppt_x</p:attrName>
                                          <p:attrName>ppt_y</p:attrName>
                                        </p:attrNameLst>
                                      </p:cBhvr>
                                    </p:animMotion>
                                    <p:animEffect transition="in" filter="fade">
                                      <p:cBhvr>
                                        <p:cTn id="14"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5804b47.jpg"/>
          <p:cNvPicPr>
            <a:picLocks noChangeAspect="1"/>
          </p:cNvPicPr>
          <p:nvPr/>
        </p:nvPicPr>
        <p:blipFill>
          <a:blip r:embed="rId2"/>
          <a:stretch>
            <a:fillRect/>
          </a:stretch>
        </p:blipFill>
        <p:spPr>
          <a:xfrm>
            <a:off x="0" y="0"/>
            <a:ext cx="9144000" cy="6858000"/>
          </a:xfrm>
          <a:prstGeom prst="rect">
            <a:avLst/>
          </a:prstGeom>
        </p:spPr>
      </p:pic>
      <p:pic>
        <p:nvPicPr>
          <p:cNvPr id="7" name="6 Imagen" descr="77b013fb.png"/>
          <p:cNvPicPr>
            <a:picLocks noChangeAspect="1"/>
          </p:cNvPicPr>
          <p:nvPr/>
        </p:nvPicPr>
        <p:blipFill>
          <a:blip r:embed="rId3"/>
          <a:stretch>
            <a:fillRect/>
          </a:stretch>
        </p:blipFill>
        <p:spPr>
          <a:xfrm>
            <a:off x="4929190" y="428604"/>
            <a:ext cx="4727144" cy="5985175"/>
          </a:xfrm>
          <a:prstGeom prst="rect">
            <a:avLst/>
          </a:prstGeom>
        </p:spPr>
      </p:pic>
      <p:sp>
        <p:nvSpPr>
          <p:cNvPr id="8" name="7 CuadroTexto"/>
          <p:cNvSpPr txBox="1"/>
          <p:nvPr/>
        </p:nvSpPr>
        <p:spPr>
          <a:xfrm>
            <a:off x="357158" y="714356"/>
            <a:ext cx="2857520" cy="2677656"/>
          </a:xfrm>
          <a:prstGeom prst="rect">
            <a:avLst/>
          </a:prstGeom>
          <a:noFill/>
        </p:spPr>
        <p:txBody>
          <a:bodyPr wrap="square" rtlCol="0">
            <a:spAutoFit/>
          </a:bodyPr>
          <a:lstStyle/>
          <a:p>
            <a:pPr algn="ctr"/>
            <a:r>
              <a:rPr lang="es-ES" sz="2400" b="1" dirty="0" smtClean="0">
                <a:solidFill>
                  <a:srgbClr val="FFFF00"/>
                </a:solidFill>
                <a:effectLst>
                  <a:outerShdw blurRad="38100" dist="38100" dir="2700000" algn="tl">
                    <a:srgbClr val="000000">
                      <a:alpha val="43137"/>
                    </a:srgbClr>
                  </a:outerShdw>
                </a:effectLst>
              </a:rPr>
              <a:t>Un día me dijiste “ algún día será nuestro último atardecer“ entonces lo veíamos muy lejano</a:t>
            </a:r>
            <a:endParaRPr lang="es-ES" sz="2400" dirty="0" smtClean="0">
              <a:solidFill>
                <a:srgbClr val="FFFF00"/>
              </a:solidFill>
              <a:effectLst>
                <a:outerShdw blurRad="38100" dist="38100" dir="2700000" algn="tl">
                  <a:srgbClr val="000000">
                    <a:alpha val="43137"/>
                  </a:srgbClr>
                </a:outerShdw>
              </a:effectLst>
            </a:endParaRPr>
          </a:p>
          <a:p>
            <a:pPr algn="ctr"/>
            <a:endParaRPr lang="es-ES" sz="2400" dirty="0">
              <a:solidFill>
                <a:srgbClr val="FFFF00"/>
              </a:solidFill>
              <a:effectLst>
                <a:outerShdw blurRad="38100" dist="38100" dir="2700000" algn="tl">
                  <a:srgbClr val="000000">
                    <a:alpha val="43137"/>
                  </a:srgbClr>
                </a:outerShdw>
              </a:effectLst>
            </a:endParaRPr>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childTnLst>
                          </p:cTn>
                        </p:par>
                        <p:par>
                          <p:cTn id="9" fill="hold">
                            <p:stCondLst>
                              <p:cond delay="3000"/>
                            </p:stCondLst>
                            <p:childTnLst>
                              <p:par>
                                <p:cTn id="10" presetID="10" presetClass="entr" presetSubtype="0" fill="hold" nodeType="after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3000"/>
                                        <p:tgtEl>
                                          <p:spTgt spid="7"/>
                                        </p:tgtEl>
                                      </p:cBhvr>
                                    </p:animEffect>
                                  </p:childTnLst>
                                </p:cTn>
                              </p:par>
                            </p:childTnLst>
                          </p:cTn>
                        </p:par>
                        <p:par>
                          <p:cTn id="13" fill="hold">
                            <p:stCondLst>
                              <p:cond delay="6000"/>
                            </p:stCondLst>
                            <p:childTnLst>
                              <p:par>
                                <p:cTn id="14" presetID="52" presetClass="entr" presetSubtype="0" fill="hold" grpId="0" nodeType="afterEffect">
                                  <p:stCondLst>
                                    <p:cond delay="0"/>
                                  </p:stCondLst>
                                  <p:childTnLst>
                                    <p:set>
                                      <p:cBhvr>
                                        <p:cTn id="15" dur="1" fill="hold">
                                          <p:stCondLst>
                                            <p:cond delay="0"/>
                                          </p:stCondLst>
                                        </p:cTn>
                                        <p:tgtEl>
                                          <p:spTgt spid="8"/>
                                        </p:tgtEl>
                                        <p:attrNameLst>
                                          <p:attrName>style.visibility</p:attrName>
                                        </p:attrNameLst>
                                      </p:cBhvr>
                                      <p:to>
                                        <p:strVal val="visible"/>
                                      </p:to>
                                    </p:set>
                                    <p:animScale>
                                      <p:cBhvr>
                                        <p:cTn id="16" dur="1000" decel="50000" fill="hold">
                                          <p:stCondLst>
                                            <p:cond delay="0"/>
                                          </p:stCondLst>
                                        </p:cTn>
                                        <p:tgtEl>
                                          <p:spTgt spid="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7" dur="1000" decel="50000" fill="hold">
                                          <p:stCondLst>
                                            <p:cond delay="0"/>
                                          </p:stCondLst>
                                        </p:cTn>
                                        <p:tgtEl>
                                          <p:spTgt spid="8"/>
                                        </p:tgtEl>
                                        <p:attrNameLst>
                                          <p:attrName>ppt_x</p:attrName>
                                          <p:attrName>ppt_y</p:attrName>
                                        </p:attrNameLst>
                                      </p:cBhvr>
                                    </p:animMotion>
                                    <p:animEffect transition="in" filter="fade">
                                      <p:cBhvr>
                                        <p:cTn id="18"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7" name="6 Imagen" descr="imagen_de_una_pareja_en_la_playa-1280x800.jpg"/>
          <p:cNvPicPr>
            <a:picLocks noChangeAspect="1"/>
          </p:cNvPicPr>
          <p:nvPr/>
        </p:nvPicPr>
        <p:blipFill>
          <a:blip r:embed="rId2"/>
          <a:stretch>
            <a:fillRect/>
          </a:stretch>
        </p:blipFill>
        <p:spPr>
          <a:xfrm>
            <a:off x="0" y="0"/>
            <a:ext cx="9144000" cy="6858000"/>
          </a:xfrm>
          <a:prstGeom prst="rect">
            <a:avLst/>
          </a:prstGeom>
        </p:spPr>
      </p:pic>
      <p:pic>
        <p:nvPicPr>
          <p:cNvPr id="8" name="7 Imagen" descr="atardecer-en-hawaii-1280x800.jpg"/>
          <p:cNvPicPr>
            <a:picLocks noChangeAspect="1"/>
          </p:cNvPicPr>
          <p:nvPr/>
        </p:nvPicPr>
        <p:blipFill>
          <a:blip r:embed="rId3"/>
          <a:srcRect r="8593"/>
          <a:stretch>
            <a:fillRect/>
          </a:stretch>
        </p:blipFill>
        <p:spPr>
          <a:xfrm>
            <a:off x="0" y="0"/>
            <a:ext cx="9144000" cy="6858000"/>
          </a:xfrm>
          <a:prstGeom prst="rect">
            <a:avLst/>
          </a:prstGeom>
        </p:spPr>
      </p:pic>
      <p:sp>
        <p:nvSpPr>
          <p:cNvPr id="9" name="8 CuadroTexto"/>
          <p:cNvSpPr txBox="1"/>
          <p:nvPr/>
        </p:nvSpPr>
        <p:spPr>
          <a:xfrm>
            <a:off x="3071802" y="2786058"/>
            <a:ext cx="3500462" cy="1569660"/>
          </a:xfrm>
          <a:prstGeom prst="rect">
            <a:avLst/>
          </a:prstGeom>
          <a:noFill/>
        </p:spPr>
        <p:txBody>
          <a:bodyPr wrap="square" rtlCol="0">
            <a:spAutoFit/>
            <a:scene3d>
              <a:camera prst="orthographicFront"/>
              <a:lightRig rig="balanced" dir="t">
                <a:rot lat="0" lon="0" rev="2100000"/>
              </a:lightRig>
            </a:scene3d>
            <a:sp3d extrusionH="57150" prstMaterial="metal">
              <a:bevelT w="38100" h="25400"/>
              <a:contourClr>
                <a:schemeClr val="bg2"/>
              </a:contourClr>
            </a:sp3d>
          </a:bodyPr>
          <a:lstStyle/>
          <a:p>
            <a:pPr algn="ctr"/>
            <a:r>
              <a:rPr lang="es-ES" sz="2400" b="1" dirty="0" smtClean="0">
                <a:ln w="50800"/>
                <a:solidFill>
                  <a:schemeClr val="bg1">
                    <a:shade val="50000"/>
                  </a:schemeClr>
                </a:solidFill>
              </a:rPr>
              <a:t>Pero un día  para  ti   llegó ese atardecer y para mí se  hizo la noche</a:t>
            </a:r>
          </a:p>
          <a:p>
            <a:pPr algn="ctr"/>
            <a:endParaRPr lang="es-ES" sz="2400" b="1" dirty="0">
              <a:ln w="50800"/>
              <a:solidFill>
                <a:schemeClr val="bg1">
                  <a:shade val="50000"/>
                </a:schemeClr>
              </a:solidFill>
            </a:endParaRPr>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withEffect">
                                  <p:stCondLst>
                                    <p:cond delay="1500"/>
                                  </p:stCondLst>
                                  <p:childTnLst>
                                    <p:animEffect transition="out" filter="fade">
                                      <p:cBhvr>
                                        <p:cTn id="6" dur="5000"/>
                                        <p:tgtEl>
                                          <p:spTgt spid="8"/>
                                        </p:tgtEl>
                                      </p:cBhvr>
                                    </p:animEffect>
                                    <p:set>
                                      <p:cBhvr>
                                        <p:cTn id="7" dur="1" fill="hold">
                                          <p:stCondLst>
                                            <p:cond delay="4999"/>
                                          </p:stCondLst>
                                        </p:cTn>
                                        <p:tgtEl>
                                          <p:spTgt spid="8"/>
                                        </p:tgtEl>
                                        <p:attrNameLst>
                                          <p:attrName>style.visibility</p:attrName>
                                        </p:attrNameLst>
                                      </p:cBhvr>
                                      <p:to>
                                        <p:strVal val="hidden"/>
                                      </p:to>
                                    </p:set>
                                  </p:childTnLst>
                                </p:cTn>
                              </p:par>
                              <p:par>
                                <p:cTn id="8" presetID="10" presetClass="entr" presetSubtype="0"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3000"/>
                                        <p:tgtEl>
                                          <p:spTgt spid="7"/>
                                        </p:tgtEl>
                                      </p:cBhvr>
                                    </p:animEffect>
                                  </p:childTnLst>
                                </p:cTn>
                              </p:par>
                            </p:childTnLst>
                          </p:cTn>
                        </p:par>
                        <p:par>
                          <p:cTn id="11" fill="hold">
                            <p:stCondLst>
                              <p:cond delay="6500"/>
                            </p:stCondLst>
                            <p:childTnLst>
                              <p:par>
                                <p:cTn id="12" presetID="52" presetClass="entr" presetSubtype="0" fill="hold" grpId="0" nodeType="afterEffect">
                                  <p:stCondLst>
                                    <p:cond delay="0"/>
                                  </p:stCondLst>
                                  <p:childTnLst>
                                    <p:set>
                                      <p:cBhvr>
                                        <p:cTn id="13" dur="1" fill="hold">
                                          <p:stCondLst>
                                            <p:cond delay="0"/>
                                          </p:stCondLst>
                                        </p:cTn>
                                        <p:tgtEl>
                                          <p:spTgt spid="9"/>
                                        </p:tgtEl>
                                        <p:attrNameLst>
                                          <p:attrName>style.visibility</p:attrName>
                                        </p:attrNameLst>
                                      </p:cBhvr>
                                      <p:to>
                                        <p:strVal val="visible"/>
                                      </p:to>
                                    </p:set>
                                    <p:animScale>
                                      <p:cBhvr>
                                        <p:cTn id="14" dur="2000" decel="50000" fill="hold">
                                          <p:stCondLst>
                                            <p:cond delay="0"/>
                                          </p:stCondLst>
                                        </p:cTn>
                                        <p:tgtEl>
                                          <p:spTgt spid="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5" dur="2000" decel="50000" fill="hold">
                                          <p:stCondLst>
                                            <p:cond delay="0"/>
                                          </p:stCondLst>
                                        </p:cTn>
                                        <p:tgtEl>
                                          <p:spTgt spid="9"/>
                                        </p:tgtEl>
                                        <p:attrNameLst>
                                          <p:attrName>ppt_x</p:attrName>
                                          <p:attrName>ppt_y</p:attrName>
                                        </p:attrNameLst>
                                      </p:cBhvr>
                                    </p:animMotion>
                                    <p:animEffect transition="in" filter="fade">
                                      <p:cBhvr>
                                        <p:cTn id="16"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d420409sw1024w1024h768.jpg"/>
          <p:cNvPicPr>
            <a:picLocks noChangeAspect="1"/>
          </p:cNvPicPr>
          <p:nvPr/>
        </p:nvPicPr>
        <p:blipFill>
          <a:blip r:embed="rId2"/>
          <a:stretch>
            <a:fillRect/>
          </a:stretch>
        </p:blipFill>
        <p:spPr>
          <a:xfrm>
            <a:off x="0" y="0"/>
            <a:ext cx="9144000" cy="6858000"/>
          </a:xfrm>
          <a:prstGeom prst="rect">
            <a:avLst/>
          </a:prstGeom>
        </p:spPr>
      </p:pic>
      <p:pic>
        <p:nvPicPr>
          <p:cNvPr id="5" name="4 Imagen" descr="9c418ae8.png"/>
          <p:cNvPicPr>
            <a:picLocks noChangeAspect="1"/>
          </p:cNvPicPr>
          <p:nvPr/>
        </p:nvPicPr>
        <p:blipFill>
          <a:blip r:embed="rId3"/>
          <a:stretch>
            <a:fillRect/>
          </a:stretch>
        </p:blipFill>
        <p:spPr>
          <a:xfrm>
            <a:off x="-285784" y="1785926"/>
            <a:ext cx="4572032" cy="5331816"/>
          </a:xfrm>
          <a:prstGeom prst="rect">
            <a:avLst/>
          </a:prstGeom>
        </p:spPr>
      </p:pic>
      <p:sp>
        <p:nvSpPr>
          <p:cNvPr id="6" name="5 CuadroTexto"/>
          <p:cNvSpPr txBox="1"/>
          <p:nvPr/>
        </p:nvSpPr>
        <p:spPr>
          <a:xfrm>
            <a:off x="2214546" y="-1200329"/>
            <a:ext cx="6072230" cy="369332"/>
          </a:xfrm>
          <a:prstGeom prst="rect">
            <a:avLst/>
          </a:prstGeom>
          <a:noFill/>
        </p:spPr>
        <p:txBody>
          <a:bodyPr wrap="square" rtlCol="0">
            <a:spAutoFit/>
          </a:bodyPr>
          <a:lstStyle/>
          <a:p>
            <a:pPr algn="ctr"/>
            <a:endParaRPr lang="es-ES" dirty="0">
              <a:solidFill>
                <a:schemeClr val="bg1"/>
              </a:solidFill>
            </a:endParaRPr>
          </a:p>
        </p:txBody>
      </p:sp>
      <p:pic>
        <p:nvPicPr>
          <p:cNvPr id="7" name="6 Imagen" descr="puesta-de-sol-entre-palmeras.jpg"/>
          <p:cNvPicPr>
            <a:picLocks noChangeAspect="1"/>
          </p:cNvPicPr>
          <p:nvPr/>
        </p:nvPicPr>
        <p:blipFill>
          <a:blip r:embed="rId4"/>
          <a:stretch>
            <a:fillRect/>
          </a:stretch>
        </p:blipFill>
        <p:spPr>
          <a:xfrm>
            <a:off x="0" y="0"/>
            <a:ext cx="9144000" cy="6858000"/>
          </a:xfrm>
          <a:prstGeom prst="rect">
            <a:avLst/>
          </a:prstGeom>
        </p:spPr>
      </p:pic>
      <p:sp>
        <p:nvSpPr>
          <p:cNvPr id="8" name="7 CuadroTexto"/>
          <p:cNvSpPr txBox="1"/>
          <p:nvPr/>
        </p:nvSpPr>
        <p:spPr>
          <a:xfrm>
            <a:off x="3214678" y="428604"/>
            <a:ext cx="5929322" cy="2677656"/>
          </a:xfrm>
          <a:prstGeom prst="rect">
            <a:avLst/>
          </a:prstGeom>
          <a:noFill/>
        </p:spPr>
        <p:txBody>
          <a:bodyPr wrap="square" rtlCol="0">
            <a:spAutoFit/>
            <a:scene3d>
              <a:camera prst="orthographicFront"/>
              <a:lightRig rig="balanced" dir="t">
                <a:rot lat="0" lon="0" rev="2100000"/>
              </a:lightRig>
            </a:scene3d>
            <a:sp3d extrusionH="57150" prstMaterial="metal">
              <a:bevelT w="38100" h="25400"/>
              <a:contourClr>
                <a:schemeClr val="bg2"/>
              </a:contourClr>
            </a:sp3d>
          </a:bodyPr>
          <a:lstStyle/>
          <a:p>
            <a:pPr algn="ctr"/>
            <a:r>
              <a:rPr lang="es-ES" sz="2400" b="1" dirty="0" smtClean="0">
                <a:ln w="50800"/>
                <a:solidFill>
                  <a:schemeClr val="bg1">
                    <a:shade val="50000"/>
                  </a:schemeClr>
                </a:solidFill>
              </a:rPr>
              <a:t>Te fuiste  en silencio sin darte cuenta ni yo tampoco, ese  amanecer fue un triste amanecer estabas tal como te habías dormido con tu cabeza sobre mi brazo tu boca junto a mi cuello y tu mano reposando en mi pecho</a:t>
            </a:r>
          </a:p>
          <a:p>
            <a:pPr algn="ctr"/>
            <a:endParaRPr lang="es-ES" sz="2400" b="1" dirty="0">
              <a:ln w="50800"/>
              <a:solidFill>
                <a:schemeClr val="bg1">
                  <a:shade val="50000"/>
                </a:schemeClr>
              </a:solidFill>
            </a:endParaRPr>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withEffect">
                                  <p:stCondLst>
                                    <p:cond delay="1500"/>
                                  </p:stCondLst>
                                  <p:childTnLst>
                                    <p:animEffect transition="out" filter="fade">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10"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3000"/>
                                        <p:tgtEl>
                                          <p:spTgt spid="4"/>
                                        </p:tgtEl>
                                      </p:cBhvr>
                                    </p:animEffect>
                                  </p:childTnLst>
                                </p:cTn>
                              </p:par>
                            </p:childTnLst>
                          </p:cTn>
                        </p:par>
                        <p:par>
                          <p:cTn id="11" fill="hold">
                            <p:stCondLst>
                              <p:cond delay="4500"/>
                            </p:stCondLst>
                            <p:childTnLst>
                              <p:par>
                                <p:cTn id="12" presetID="10" presetClass="entr" presetSubtype="0" fill="hold" nodeType="after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2000"/>
                                        <p:tgtEl>
                                          <p:spTgt spid="5"/>
                                        </p:tgtEl>
                                      </p:cBhvr>
                                    </p:animEffect>
                                  </p:childTnLst>
                                </p:cTn>
                              </p:par>
                            </p:childTnLst>
                          </p:cTn>
                        </p:par>
                        <p:par>
                          <p:cTn id="15" fill="hold">
                            <p:stCondLst>
                              <p:cond delay="6500"/>
                            </p:stCondLst>
                            <p:childTnLst>
                              <p:par>
                                <p:cTn id="16" presetID="52" presetClass="entr" presetSubtype="0" fill="hold" grpId="0" nodeType="afterEffect">
                                  <p:stCondLst>
                                    <p:cond delay="0"/>
                                  </p:stCondLst>
                                  <p:childTnLst>
                                    <p:set>
                                      <p:cBhvr>
                                        <p:cTn id="17" dur="1" fill="hold">
                                          <p:stCondLst>
                                            <p:cond delay="0"/>
                                          </p:stCondLst>
                                        </p:cTn>
                                        <p:tgtEl>
                                          <p:spTgt spid="8"/>
                                        </p:tgtEl>
                                        <p:attrNameLst>
                                          <p:attrName>style.visibility</p:attrName>
                                        </p:attrNameLst>
                                      </p:cBhvr>
                                      <p:to>
                                        <p:strVal val="visible"/>
                                      </p:to>
                                    </p:set>
                                    <p:animScale>
                                      <p:cBhvr>
                                        <p:cTn id="18" dur="2000" decel="50000" fill="hold">
                                          <p:stCondLst>
                                            <p:cond delay="0"/>
                                          </p:stCondLst>
                                        </p:cTn>
                                        <p:tgtEl>
                                          <p:spTgt spid="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9" dur="2000" decel="50000" fill="hold">
                                          <p:stCondLst>
                                            <p:cond delay="0"/>
                                          </p:stCondLst>
                                        </p:cTn>
                                        <p:tgtEl>
                                          <p:spTgt spid="8"/>
                                        </p:tgtEl>
                                        <p:attrNameLst>
                                          <p:attrName>ppt_x</p:attrName>
                                          <p:attrName>ppt_y</p:attrName>
                                        </p:attrNameLst>
                                      </p:cBhvr>
                                    </p:animMotion>
                                    <p:animEffect transition="in" filter="fade">
                                      <p:cBhvr>
                                        <p:cTn id="20"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9" name="8 Imagen" descr="foto-atardecer-en-la-playa.jpg"/>
          <p:cNvPicPr>
            <a:picLocks noChangeAspect="1"/>
          </p:cNvPicPr>
          <p:nvPr/>
        </p:nvPicPr>
        <p:blipFill>
          <a:blip r:embed="rId2"/>
          <a:stretch>
            <a:fillRect/>
          </a:stretch>
        </p:blipFill>
        <p:spPr>
          <a:xfrm>
            <a:off x="0" y="4465"/>
            <a:ext cx="9144000" cy="6849070"/>
          </a:xfrm>
          <a:prstGeom prst="rect">
            <a:avLst/>
          </a:prstGeom>
        </p:spPr>
      </p:pic>
      <p:pic>
        <p:nvPicPr>
          <p:cNvPr id="10" name="Picture 6" descr="http://3.bp.blogspot.com/-pEbPGKlv2rs/T9BVEVJuhPI/AAAAAAAADLc/CmEujh1JcDs/s1600/pareja-ancianos-0604.jpg"/>
          <p:cNvPicPr>
            <a:picLocks noChangeAspect="1" noChangeArrowheads="1"/>
          </p:cNvPicPr>
          <p:nvPr/>
        </p:nvPicPr>
        <p:blipFill>
          <a:blip r:embed="rId3"/>
          <a:srcRect/>
          <a:stretch>
            <a:fillRect/>
          </a:stretch>
        </p:blipFill>
        <p:spPr bwMode="auto">
          <a:xfrm rot="20032650">
            <a:off x="-2270" y="1128298"/>
            <a:ext cx="4685471" cy="4800611"/>
          </a:xfrm>
          <a:prstGeom prst="rect">
            <a:avLst/>
          </a:prstGeom>
          <a:noFill/>
          <a:effectLst>
            <a:softEdge rad="635000"/>
          </a:effectLst>
        </p:spPr>
      </p:pic>
      <p:pic>
        <p:nvPicPr>
          <p:cNvPr id="11" name="Picture 4" descr="http://3.bp.blogspot.com/-D0qhALL9AyI/T-OZPAt0UPI/AAAAAAAABSQ/5pQNnYY1A8M/s1600/tecnologia-tercera-edad-1.jpg"/>
          <p:cNvPicPr>
            <a:picLocks noChangeAspect="1" noChangeArrowheads="1"/>
          </p:cNvPicPr>
          <p:nvPr/>
        </p:nvPicPr>
        <p:blipFill>
          <a:blip r:embed="rId4"/>
          <a:srcRect/>
          <a:stretch>
            <a:fillRect/>
          </a:stretch>
        </p:blipFill>
        <p:spPr bwMode="auto">
          <a:xfrm rot="1585256">
            <a:off x="5096232" y="2291297"/>
            <a:ext cx="3929058" cy="2957515"/>
          </a:xfrm>
          <a:prstGeom prst="rect">
            <a:avLst/>
          </a:prstGeom>
          <a:noFill/>
          <a:effectLst>
            <a:softEdge rad="635000"/>
          </a:effectLst>
        </p:spPr>
      </p:pic>
      <p:sp>
        <p:nvSpPr>
          <p:cNvPr id="12" name="11 CuadroTexto"/>
          <p:cNvSpPr txBox="1"/>
          <p:nvPr/>
        </p:nvSpPr>
        <p:spPr>
          <a:xfrm>
            <a:off x="4429124" y="357166"/>
            <a:ext cx="4357718" cy="2308324"/>
          </a:xfrm>
          <a:prstGeom prst="rect">
            <a:avLst/>
          </a:prstGeom>
          <a:noFill/>
        </p:spPr>
        <p:txBody>
          <a:bodyPr wrap="square" rtlCol="0">
            <a:spAutoFit/>
          </a:bodyPr>
          <a:lstStyle/>
          <a:p>
            <a:pPr algn="ctr"/>
            <a:r>
              <a:rPr lang="es-ES" sz="2400" b="1" dirty="0" smtClean="0">
                <a:solidFill>
                  <a:srgbClr val="FFFF00"/>
                </a:solidFill>
                <a:effectLst>
                  <a:outerShdw blurRad="38100" dist="38100" dir="2700000" algn="tl">
                    <a:srgbClr val="000000">
                      <a:alpha val="43137"/>
                    </a:srgbClr>
                  </a:outerShdw>
                </a:effectLst>
              </a:rPr>
              <a:t>En  ese amanecer no me respondiste, tu mano  fría, sin querer  dejar mi pecho ,te  habías ido , tal  como tu querías, antes que yo</a:t>
            </a:r>
            <a:endParaRPr lang="es-ES" sz="2400" dirty="0" smtClean="0">
              <a:solidFill>
                <a:srgbClr val="FFFF00"/>
              </a:solidFill>
              <a:effectLst>
                <a:outerShdw blurRad="38100" dist="38100" dir="2700000" algn="tl">
                  <a:srgbClr val="000000">
                    <a:alpha val="43137"/>
                  </a:srgbClr>
                </a:outerShdw>
              </a:effectLst>
            </a:endParaRPr>
          </a:p>
          <a:p>
            <a:pPr algn="ctr"/>
            <a:endParaRPr lang="es-ES" sz="2400" dirty="0"/>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3000" fill="hold"/>
                                        <p:tgtEl>
                                          <p:spTgt spid="9"/>
                                        </p:tgtEl>
                                        <p:attrNameLst>
                                          <p:attrName>ppt_w</p:attrName>
                                        </p:attrNameLst>
                                      </p:cBhvr>
                                      <p:tavLst>
                                        <p:tav tm="0">
                                          <p:val>
                                            <p:strVal val="4/3*#ppt_w"/>
                                          </p:val>
                                        </p:tav>
                                        <p:tav tm="100000">
                                          <p:val>
                                            <p:strVal val="#ppt_w"/>
                                          </p:val>
                                        </p:tav>
                                      </p:tavLst>
                                    </p:anim>
                                    <p:anim calcmode="lin" valueType="num">
                                      <p:cBhvr>
                                        <p:cTn id="8" dur="3000" fill="hold"/>
                                        <p:tgtEl>
                                          <p:spTgt spid="9"/>
                                        </p:tgtEl>
                                        <p:attrNameLst>
                                          <p:attrName>ppt_h</p:attrName>
                                        </p:attrNameLst>
                                      </p:cBhvr>
                                      <p:tavLst>
                                        <p:tav tm="0">
                                          <p:val>
                                            <p:strVal val="4/3*#ppt_h"/>
                                          </p:val>
                                        </p:tav>
                                        <p:tav tm="100000">
                                          <p:val>
                                            <p:strVal val="#ppt_h"/>
                                          </p:val>
                                        </p:tav>
                                      </p:tavLst>
                                    </p:anim>
                                  </p:childTnLst>
                                </p:cTn>
                              </p:par>
                            </p:childTnLst>
                          </p:cTn>
                        </p:par>
                        <p:par>
                          <p:cTn id="9" fill="hold">
                            <p:stCondLst>
                              <p:cond delay="3000"/>
                            </p:stCondLst>
                            <p:childTnLst>
                              <p:par>
                                <p:cTn id="10" presetID="10" presetClass="entr" presetSubtype="0" fill="hold" nodeType="after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3000"/>
                                        <p:tgtEl>
                                          <p:spTgt spid="10"/>
                                        </p:tgtEl>
                                      </p:cBhvr>
                                    </p:animEffect>
                                  </p:childTnLst>
                                </p:cTn>
                              </p:par>
                            </p:childTnLst>
                          </p:cTn>
                        </p:par>
                        <p:par>
                          <p:cTn id="13" fill="hold">
                            <p:stCondLst>
                              <p:cond delay="6000"/>
                            </p:stCondLst>
                            <p:childTnLst>
                              <p:par>
                                <p:cTn id="14" presetID="10" presetClass="entr" presetSubtype="0" fill="hold" nodeType="after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fade">
                                      <p:cBhvr>
                                        <p:cTn id="16" dur="3000"/>
                                        <p:tgtEl>
                                          <p:spTgt spid="11"/>
                                        </p:tgtEl>
                                      </p:cBhvr>
                                    </p:animEffect>
                                  </p:childTnLst>
                                </p:cTn>
                              </p:par>
                            </p:childTnLst>
                          </p:cTn>
                        </p:par>
                        <p:par>
                          <p:cTn id="17" fill="hold">
                            <p:stCondLst>
                              <p:cond delay="9000"/>
                            </p:stCondLst>
                            <p:childTnLst>
                              <p:par>
                                <p:cTn id="18" presetID="52" presetClass="entr" presetSubtype="0" fill="hold" grpId="0" nodeType="afterEffect">
                                  <p:stCondLst>
                                    <p:cond delay="0"/>
                                  </p:stCondLst>
                                  <p:childTnLst>
                                    <p:set>
                                      <p:cBhvr>
                                        <p:cTn id="19" dur="1" fill="hold">
                                          <p:stCondLst>
                                            <p:cond delay="0"/>
                                          </p:stCondLst>
                                        </p:cTn>
                                        <p:tgtEl>
                                          <p:spTgt spid="12"/>
                                        </p:tgtEl>
                                        <p:attrNameLst>
                                          <p:attrName>style.visibility</p:attrName>
                                        </p:attrNameLst>
                                      </p:cBhvr>
                                      <p:to>
                                        <p:strVal val="visible"/>
                                      </p:to>
                                    </p:set>
                                    <p:animScale>
                                      <p:cBhvr>
                                        <p:cTn id="20" dur="1000" decel="50000" fill="hold">
                                          <p:stCondLst>
                                            <p:cond delay="0"/>
                                          </p:stCondLst>
                                        </p:cTn>
                                        <p:tgtEl>
                                          <p:spTgt spid="1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1" dur="1000" decel="50000" fill="hold">
                                          <p:stCondLst>
                                            <p:cond delay="0"/>
                                          </p:stCondLst>
                                        </p:cTn>
                                        <p:tgtEl>
                                          <p:spTgt spid="12"/>
                                        </p:tgtEl>
                                        <p:attrNameLst>
                                          <p:attrName>ppt_x</p:attrName>
                                          <p:attrName>ppt_y</p:attrName>
                                        </p:attrNameLst>
                                      </p:cBhvr>
                                    </p:animMotion>
                                    <p:animEffect transition="in" filter="fade">
                                      <p:cBhvr>
                                        <p:cTn id="22"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10" name="9 Imagen" descr="id407063sw1024w1024h768.jpg"/>
          <p:cNvPicPr>
            <a:picLocks noChangeAspect="1"/>
          </p:cNvPicPr>
          <p:nvPr/>
        </p:nvPicPr>
        <p:blipFill>
          <a:blip r:embed="rId3"/>
          <a:stretch>
            <a:fillRect/>
          </a:stretch>
        </p:blipFill>
        <p:spPr>
          <a:xfrm>
            <a:off x="0" y="0"/>
            <a:ext cx="9144000" cy="6858000"/>
          </a:xfrm>
          <a:prstGeom prst="rect">
            <a:avLst/>
          </a:prstGeom>
        </p:spPr>
      </p:pic>
      <p:pic>
        <p:nvPicPr>
          <p:cNvPr id="11" name="Picture 6" descr="http://cine-invisible.blogs.fotogramas.es/files/2011/03/petite41.jpg"/>
          <p:cNvPicPr>
            <a:picLocks noChangeAspect="1" noChangeArrowheads="1"/>
          </p:cNvPicPr>
          <p:nvPr/>
        </p:nvPicPr>
        <p:blipFill>
          <a:blip r:embed="rId4"/>
          <a:srcRect l="5571" t="7048" r="59991"/>
          <a:stretch>
            <a:fillRect/>
          </a:stretch>
        </p:blipFill>
        <p:spPr bwMode="auto">
          <a:xfrm>
            <a:off x="0" y="0"/>
            <a:ext cx="4857816" cy="7088789"/>
          </a:xfrm>
          <a:prstGeom prst="ellipse">
            <a:avLst/>
          </a:prstGeom>
          <a:noFill/>
          <a:effectLst>
            <a:softEdge rad="635000"/>
          </a:effectLst>
        </p:spPr>
      </p:pic>
      <p:pic>
        <p:nvPicPr>
          <p:cNvPr id="13" name="12 Imagen" descr="e11982d4.png"/>
          <p:cNvPicPr>
            <a:picLocks noChangeAspect="1"/>
          </p:cNvPicPr>
          <p:nvPr/>
        </p:nvPicPr>
        <p:blipFill>
          <a:blip r:embed="rId5"/>
          <a:stretch>
            <a:fillRect/>
          </a:stretch>
        </p:blipFill>
        <p:spPr>
          <a:xfrm rot="647144">
            <a:off x="6444031" y="1946979"/>
            <a:ext cx="2812858" cy="3475967"/>
          </a:xfrm>
          <a:prstGeom prst="rect">
            <a:avLst/>
          </a:prstGeom>
        </p:spPr>
      </p:pic>
      <p:pic>
        <p:nvPicPr>
          <p:cNvPr id="8" name="7 Imagen" descr="925-1920x1080.jpg"/>
          <p:cNvPicPr>
            <a:picLocks noChangeAspect="1"/>
          </p:cNvPicPr>
          <p:nvPr/>
        </p:nvPicPr>
        <p:blipFill>
          <a:blip r:embed="rId6"/>
          <a:stretch>
            <a:fillRect/>
          </a:stretch>
        </p:blipFill>
        <p:spPr>
          <a:xfrm>
            <a:off x="0" y="0"/>
            <a:ext cx="9144000" cy="6858000"/>
          </a:xfrm>
          <a:prstGeom prst="rect">
            <a:avLst/>
          </a:prstGeom>
        </p:spPr>
      </p:pic>
      <p:sp>
        <p:nvSpPr>
          <p:cNvPr id="9" name="8 CuadroTexto"/>
          <p:cNvSpPr txBox="1"/>
          <p:nvPr/>
        </p:nvSpPr>
        <p:spPr>
          <a:xfrm>
            <a:off x="3714744" y="214290"/>
            <a:ext cx="3429024" cy="2677656"/>
          </a:xfrm>
          <a:prstGeom prst="rect">
            <a:avLst/>
          </a:prstGeom>
          <a:noFill/>
        </p:spPr>
        <p:txBody>
          <a:bodyPr wrap="square" rtlCol="0">
            <a:spAutoFit/>
          </a:bodyPr>
          <a:lstStyle/>
          <a:p>
            <a:pPr algn="ctr"/>
            <a:r>
              <a:rPr lang="es-ES" sz="2400" b="1" dirty="0" smtClean="0">
                <a:solidFill>
                  <a:srgbClr val="FFFF00"/>
                </a:solidFill>
                <a:effectLst>
                  <a:outerShdw blurRad="38100" dist="38100" dir="2700000" algn="tl">
                    <a:srgbClr val="000000">
                      <a:alpha val="43137"/>
                    </a:srgbClr>
                  </a:outerShdw>
                </a:effectLst>
              </a:rPr>
              <a:t>Desde entonces espero y deseo mi último atardecer para reunirme contigo mi amor, mi único y gran amor</a:t>
            </a:r>
            <a:endParaRPr lang="es-ES" sz="2400" dirty="0" smtClean="0">
              <a:solidFill>
                <a:srgbClr val="FFFF00"/>
              </a:solidFill>
              <a:effectLst>
                <a:outerShdw blurRad="38100" dist="38100" dir="2700000" algn="tl">
                  <a:srgbClr val="000000">
                    <a:alpha val="43137"/>
                  </a:srgbClr>
                </a:outerShdw>
              </a:effectLst>
            </a:endParaRPr>
          </a:p>
          <a:p>
            <a:pPr algn="ctr"/>
            <a:endParaRPr lang="es-ES" sz="2400" dirty="0" smtClean="0">
              <a:solidFill>
                <a:srgbClr val="FFFF00"/>
              </a:solidFill>
              <a:effectLst>
                <a:outerShdw blurRad="38100" dist="38100" dir="2700000" algn="tl">
                  <a:srgbClr val="000000">
                    <a:alpha val="43137"/>
                  </a:srgbClr>
                </a:outerShdw>
              </a:effectLst>
            </a:endParaRPr>
          </a:p>
          <a:p>
            <a:pPr algn="ctr"/>
            <a:endParaRPr lang="es-ES" sz="2400" dirty="0">
              <a:solidFill>
                <a:srgbClr val="FFFF00"/>
              </a:solidFill>
              <a:effectLst>
                <a:outerShdw blurRad="38100" dist="38100" dir="2700000" algn="tl">
                  <a:srgbClr val="000000">
                    <a:alpha val="43137"/>
                  </a:srgbClr>
                </a:outerShdw>
              </a:effectLst>
            </a:endParaRPr>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withEffect">
                                  <p:stCondLst>
                                    <p:cond delay="1500"/>
                                  </p:stCondLst>
                                  <p:childTnLst>
                                    <p:animEffect transition="out" filter="fade">
                                      <p:cBhvr>
                                        <p:cTn id="6" dur="2000"/>
                                        <p:tgtEl>
                                          <p:spTgt spid="8"/>
                                        </p:tgtEl>
                                      </p:cBhvr>
                                    </p:animEffect>
                                    <p:set>
                                      <p:cBhvr>
                                        <p:cTn id="7" dur="1" fill="hold">
                                          <p:stCondLst>
                                            <p:cond delay="1999"/>
                                          </p:stCondLst>
                                        </p:cTn>
                                        <p:tgtEl>
                                          <p:spTgt spid="8"/>
                                        </p:tgtEl>
                                        <p:attrNameLst>
                                          <p:attrName>style.visibility</p:attrName>
                                        </p:attrNameLst>
                                      </p:cBhvr>
                                      <p:to>
                                        <p:strVal val="hidden"/>
                                      </p:to>
                                    </p:set>
                                  </p:childTnLst>
                                </p:cTn>
                              </p:par>
                              <p:par>
                                <p:cTn id="8" presetID="23" presetClass="entr" presetSubtype="288" fill="hold" nodeType="withEffect">
                                  <p:stCondLst>
                                    <p:cond delay="1500"/>
                                  </p:stCondLst>
                                  <p:childTnLst>
                                    <p:set>
                                      <p:cBhvr>
                                        <p:cTn id="9" dur="1" fill="hold">
                                          <p:stCondLst>
                                            <p:cond delay="0"/>
                                          </p:stCondLst>
                                        </p:cTn>
                                        <p:tgtEl>
                                          <p:spTgt spid="10"/>
                                        </p:tgtEl>
                                        <p:attrNameLst>
                                          <p:attrName>style.visibility</p:attrName>
                                        </p:attrNameLst>
                                      </p:cBhvr>
                                      <p:to>
                                        <p:strVal val="visible"/>
                                      </p:to>
                                    </p:set>
                                    <p:anim calcmode="lin" valueType="num">
                                      <p:cBhvr>
                                        <p:cTn id="10" dur="3000" fill="hold"/>
                                        <p:tgtEl>
                                          <p:spTgt spid="10"/>
                                        </p:tgtEl>
                                        <p:attrNameLst>
                                          <p:attrName>ppt_w</p:attrName>
                                        </p:attrNameLst>
                                      </p:cBhvr>
                                      <p:tavLst>
                                        <p:tav tm="0">
                                          <p:val>
                                            <p:strVal val="4/3*#ppt_w"/>
                                          </p:val>
                                        </p:tav>
                                        <p:tav tm="100000">
                                          <p:val>
                                            <p:strVal val="#ppt_w"/>
                                          </p:val>
                                        </p:tav>
                                      </p:tavLst>
                                    </p:anim>
                                    <p:anim calcmode="lin" valueType="num">
                                      <p:cBhvr>
                                        <p:cTn id="11" dur="3000" fill="hold"/>
                                        <p:tgtEl>
                                          <p:spTgt spid="10"/>
                                        </p:tgtEl>
                                        <p:attrNameLst>
                                          <p:attrName>ppt_h</p:attrName>
                                        </p:attrNameLst>
                                      </p:cBhvr>
                                      <p:tavLst>
                                        <p:tav tm="0">
                                          <p:val>
                                            <p:strVal val="4/3*#ppt_h"/>
                                          </p:val>
                                        </p:tav>
                                        <p:tav tm="100000">
                                          <p:val>
                                            <p:strVal val="#ppt_h"/>
                                          </p:val>
                                        </p:tav>
                                      </p:tavLst>
                                    </p:anim>
                                  </p:childTnLst>
                                </p:cTn>
                              </p:par>
                            </p:childTnLst>
                          </p:cTn>
                        </p:par>
                        <p:par>
                          <p:cTn id="12" fill="hold">
                            <p:stCondLst>
                              <p:cond delay="4500"/>
                            </p:stCondLst>
                            <p:childTnLst>
                              <p:par>
                                <p:cTn id="13" presetID="10" presetClass="entr" presetSubtype="0" fill="hold" nodeType="after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fade">
                                      <p:cBhvr>
                                        <p:cTn id="15" dur="2000"/>
                                        <p:tgtEl>
                                          <p:spTgt spid="11"/>
                                        </p:tgtEl>
                                      </p:cBhvr>
                                    </p:animEffect>
                                  </p:childTnLst>
                                </p:cTn>
                              </p:par>
                              <p:par>
                                <p:cTn id="16" presetID="10" presetClass="entr" presetSubtype="0" fill="hold" nodeType="withEffect">
                                  <p:stCondLst>
                                    <p:cond delay="0"/>
                                  </p:stCondLst>
                                  <p:childTnLst>
                                    <p:set>
                                      <p:cBhvr>
                                        <p:cTn id="17" dur="1" fill="hold">
                                          <p:stCondLst>
                                            <p:cond delay="0"/>
                                          </p:stCondLst>
                                        </p:cTn>
                                        <p:tgtEl>
                                          <p:spTgt spid="13"/>
                                        </p:tgtEl>
                                        <p:attrNameLst>
                                          <p:attrName>style.visibility</p:attrName>
                                        </p:attrNameLst>
                                      </p:cBhvr>
                                      <p:to>
                                        <p:strVal val="visible"/>
                                      </p:to>
                                    </p:set>
                                    <p:animEffect transition="in" filter="fade">
                                      <p:cBhvr>
                                        <p:cTn id="18" dur="2000"/>
                                        <p:tgtEl>
                                          <p:spTgt spid="13"/>
                                        </p:tgtEl>
                                      </p:cBhvr>
                                    </p:animEffect>
                                  </p:childTnLst>
                                </p:cTn>
                              </p:par>
                            </p:childTnLst>
                          </p:cTn>
                        </p:par>
                        <p:par>
                          <p:cTn id="19" fill="hold">
                            <p:stCondLst>
                              <p:cond delay="6500"/>
                            </p:stCondLst>
                            <p:childTnLst>
                              <p:par>
                                <p:cTn id="20" presetID="52" presetClass="entr" presetSubtype="0" fill="hold" grpId="0" nodeType="afterEffect">
                                  <p:stCondLst>
                                    <p:cond delay="0"/>
                                  </p:stCondLst>
                                  <p:childTnLst>
                                    <p:set>
                                      <p:cBhvr>
                                        <p:cTn id="21" dur="1" fill="hold">
                                          <p:stCondLst>
                                            <p:cond delay="0"/>
                                          </p:stCondLst>
                                        </p:cTn>
                                        <p:tgtEl>
                                          <p:spTgt spid="9"/>
                                        </p:tgtEl>
                                        <p:attrNameLst>
                                          <p:attrName>style.visibility</p:attrName>
                                        </p:attrNameLst>
                                      </p:cBhvr>
                                      <p:to>
                                        <p:strVal val="visible"/>
                                      </p:to>
                                    </p:set>
                                    <p:animScale>
                                      <p:cBhvr>
                                        <p:cTn id="22" dur="2000" decel="50000" fill="hold">
                                          <p:stCondLst>
                                            <p:cond delay="0"/>
                                          </p:stCondLst>
                                        </p:cTn>
                                        <p:tgtEl>
                                          <p:spTgt spid="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3" dur="2000" decel="50000" fill="hold">
                                          <p:stCondLst>
                                            <p:cond delay="0"/>
                                          </p:stCondLst>
                                        </p:cTn>
                                        <p:tgtEl>
                                          <p:spTgt spid="9"/>
                                        </p:tgtEl>
                                        <p:attrNameLst>
                                          <p:attrName>ppt_x</p:attrName>
                                          <p:attrName>ppt_y</p:attrName>
                                        </p:attrNameLst>
                                      </p:cBhvr>
                                    </p:animMotion>
                                    <p:animEffect transition="in" filter="fade">
                                      <p:cBhvr>
                                        <p:cTn id="24"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d378079sw1024w1024h768.jpg"/>
          <p:cNvPicPr>
            <a:picLocks noChangeAspect="1"/>
          </p:cNvPicPr>
          <p:nvPr/>
        </p:nvPicPr>
        <p:blipFill>
          <a:blip r:embed="rId2"/>
          <a:stretch>
            <a:fillRect/>
          </a:stretch>
        </p:blipFill>
        <p:spPr>
          <a:xfrm>
            <a:off x="0" y="3345"/>
            <a:ext cx="9144000" cy="6851309"/>
          </a:xfrm>
          <a:prstGeom prst="rect">
            <a:avLst/>
          </a:prstGeom>
        </p:spPr>
      </p:pic>
      <p:pic>
        <p:nvPicPr>
          <p:cNvPr id="7" name="6 Imagen" descr="Playa_en_Tarde-7241731024.jpg"/>
          <p:cNvPicPr>
            <a:picLocks noChangeAspect="1"/>
          </p:cNvPicPr>
          <p:nvPr/>
        </p:nvPicPr>
        <p:blipFill>
          <a:blip r:embed="rId3"/>
          <a:stretch>
            <a:fillRect/>
          </a:stretch>
        </p:blipFill>
        <p:spPr>
          <a:xfrm>
            <a:off x="0" y="0"/>
            <a:ext cx="9144000" cy="6858000"/>
          </a:xfrm>
          <a:prstGeom prst="rect">
            <a:avLst/>
          </a:prstGeom>
        </p:spPr>
      </p:pic>
      <p:sp>
        <p:nvSpPr>
          <p:cNvPr id="8" name="7 CuadroTexto"/>
          <p:cNvSpPr txBox="1"/>
          <p:nvPr/>
        </p:nvSpPr>
        <p:spPr>
          <a:xfrm>
            <a:off x="2000232" y="571480"/>
            <a:ext cx="4786345" cy="1569660"/>
          </a:xfrm>
          <a:prstGeom prst="rect">
            <a:avLst/>
          </a:prstGeom>
          <a:noFill/>
        </p:spPr>
        <p:txBody>
          <a:bodyPr wrap="square" rtlCol="0">
            <a:spAutoFit/>
            <a:scene3d>
              <a:camera prst="orthographicFront"/>
              <a:lightRig rig="balanced" dir="t">
                <a:rot lat="0" lon="0" rev="2100000"/>
              </a:lightRig>
            </a:scene3d>
            <a:sp3d extrusionH="57150" prstMaterial="metal">
              <a:bevelT w="38100" h="25400"/>
              <a:contourClr>
                <a:schemeClr val="bg2"/>
              </a:contourClr>
            </a:sp3d>
          </a:bodyPr>
          <a:lstStyle/>
          <a:p>
            <a:pPr algn="ctr"/>
            <a:r>
              <a:rPr lang="es-ES" sz="2400" b="1" dirty="0" smtClean="0">
                <a:ln w="50800"/>
                <a:solidFill>
                  <a:schemeClr val="bg1">
                    <a:shade val="50000"/>
                  </a:schemeClr>
                </a:solidFill>
              </a:rPr>
              <a:t>Venir aquí es como visitarte, estar de nuevo contigo, te veo …</a:t>
            </a:r>
          </a:p>
          <a:p>
            <a:pPr algn="ctr"/>
            <a:r>
              <a:rPr lang="es-ES" sz="2400" b="1" dirty="0" smtClean="0">
                <a:ln w="50800"/>
                <a:solidFill>
                  <a:schemeClr val="bg1">
                    <a:shade val="50000"/>
                  </a:schemeClr>
                </a:solidFill>
              </a:rPr>
              <a:t>te siento...Te lloro</a:t>
            </a:r>
          </a:p>
          <a:p>
            <a:pPr algn="ctr"/>
            <a:endParaRPr lang="es-ES" sz="2400" b="1" dirty="0">
              <a:ln w="50800"/>
              <a:solidFill>
                <a:schemeClr val="bg1">
                  <a:shade val="50000"/>
                </a:schemeClr>
              </a:solidFill>
            </a:endParaRPr>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withEffect">
                                  <p:stCondLst>
                                    <p:cond delay="1500"/>
                                  </p:stCondLst>
                                  <p:childTnLst>
                                    <p:animEffect transition="out" filter="fade">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10" presetClass="entr" presetSubtype="0" fill="hold" nodeType="withEffect">
                                  <p:stCondLst>
                                    <p:cond delay="150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3000"/>
                                        <p:tgtEl>
                                          <p:spTgt spid="4"/>
                                        </p:tgtEl>
                                      </p:cBhvr>
                                    </p:animEffect>
                                  </p:childTnLst>
                                </p:cTn>
                              </p:par>
                            </p:childTnLst>
                          </p:cTn>
                        </p:par>
                        <p:par>
                          <p:cTn id="11" fill="hold">
                            <p:stCondLst>
                              <p:cond delay="4500"/>
                            </p:stCondLst>
                            <p:childTnLst>
                              <p:par>
                                <p:cTn id="12" presetID="52" presetClass="entr" presetSubtype="0" fill="hold" grpId="0" nodeType="afterEffect">
                                  <p:stCondLst>
                                    <p:cond delay="0"/>
                                  </p:stCondLst>
                                  <p:childTnLst>
                                    <p:set>
                                      <p:cBhvr>
                                        <p:cTn id="13" dur="1" fill="hold">
                                          <p:stCondLst>
                                            <p:cond delay="0"/>
                                          </p:stCondLst>
                                        </p:cTn>
                                        <p:tgtEl>
                                          <p:spTgt spid="8"/>
                                        </p:tgtEl>
                                        <p:attrNameLst>
                                          <p:attrName>style.visibility</p:attrName>
                                        </p:attrNameLst>
                                      </p:cBhvr>
                                      <p:to>
                                        <p:strVal val="visible"/>
                                      </p:to>
                                    </p:set>
                                    <p:animScale>
                                      <p:cBhvr>
                                        <p:cTn id="14" dur="2000" decel="50000" fill="hold">
                                          <p:stCondLst>
                                            <p:cond delay="0"/>
                                          </p:stCondLst>
                                        </p:cTn>
                                        <p:tgtEl>
                                          <p:spTgt spid="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5" dur="2000" decel="50000" fill="hold">
                                          <p:stCondLst>
                                            <p:cond delay="0"/>
                                          </p:stCondLst>
                                        </p:cTn>
                                        <p:tgtEl>
                                          <p:spTgt spid="8"/>
                                        </p:tgtEl>
                                        <p:attrNameLst>
                                          <p:attrName>ppt_x</p:attrName>
                                          <p:attrName>ppt_y</p:attrName>
                                        </p:attrNameLst>
                                      </p:cBhvr>
                                    </p:animMotion>
                                    <p:animEffect transition="in" filter="fade">
                                      <p:cBhvr>
                                        <p:cTn id="16"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id478938sw1024w1024h768.jpg"/>
          <p:cNvPicPr>
            <a:picLocks noChangeAspect="1"/>
          </p:cNvPicPr>
          <p:nvPr/>
        </p:nvPicPr>
        <p:blipFill>
          <a:blip r:embed="rId2"/>
          <a:stretch>
            <a:fillRect/>
          </a:stretch>
        </p:blipFill>
        <p:spPr>
          <a:xfrm>
            <a:off x="0" y="1"/>
            <a:ext cx="9144000" cy="6858000"/>
          </a:xfrm>
          <a:prstGeom prst="rect">
            <a:avLst/>
          </a:prstGeom>
        </p:spPr>
      </p:pic>
      <p:sp>
        <p:nvSpPr>
          <p:cNvPr id="6" name="5 CuadroTexto"/>
          <p:cNvSpPr txBox="1"/>
          <p:nvPr/>
        </p:nvSpPr>
        <p:spPr>
          <a:xfrm>
            <a:off x="4786314" y="285728"/>
            <a:ext cx="3929058" cy="1938992"/>
          </a:xfrm>
          <a:prstGeom prst="rect">
            <a:avLst/>
          </a:prstGeom>
          <a:noFill/>
        </p:spPr>
        <p:txBody>
          <a:bodyPr wrap="square" rtlCol="0">
            <a:spAutoFit/>
          </a:bodyPr>
          <a:lstStyle/>
          <a:p>
            <a:pPr algn="ctr"/>
            <a:r>
              <a:rPr lang="es-ES" sz="2400" b="1" dirty="0" smtClean="0">
                <a:solidFill>
                  <a:srgbClr val="FFFF00"/>
                </a:solidFill>
              </a:rPr>
              <a:t>Mis lágrimas recorren mis mejillas hasta morir en mis labios , con el sabor salado que debió nacer de la brisa del mar</a:t>
            </a:r>
            <a:endParaRPr lang="es-ES" sz="2400" dirty="0">
              <a:solidFill>
                <a:srgbClr val="FFFF00"/>
              </a:solidFill>
            </a:endParaRPr>
          </a:p>
        </p:txBody>
      </p:sp>
      <p:pic>
        <p:nvPicPr>
          <p:cNvPr id="7" name="6 Imagen" descr="Imagen1.png"/>
          <p:cNvPicPr>
            <a:picLocks noChangeAspect="1"/>
          </p:cNvPicPr>
          <p:nvPr/>
        </p:nvPicPr>
        <p:blipFill>
          <a:blip r:embed="rId3"/>
          <a:stretch>
            <a:fillRect/>
          </a:stretch>
        </p:blipFill>
        <p:spPr>
          <a:xfrm>
            <a:off x="3571868" y="1428736"/>
            <a:ext cx="6085003" cy="4865475"/>
          </a:xfrm>
          <a:prstGeom prst="rect">
            <a:avLst/>
          </a:prstGeom>
        </p:spPr>
      </p:pic>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p:val>
                                            <p:strVal val="4/3*#ppt_w"/>
                                          </p:val>
                                        </p:tav>
                                        <p:tav tm="100000">
                                          <p:val>
                                            <p:strVal val="#ppt_w"/>
                                          </p:val>
                                        </p:tav>
                                      </p:tavLst>
                                    </p:anim>
                                    <p:anim calcmode="lin" valueType="num">
                                      <p:cBhvr>
                                        <p:cTn id="8" dur="3000" fill="hold"/>
                                        <p:tgtEl>
                                          <p:spTgt spid="5"/>
                                        </p:tgtEl>
                                        <p:attrNameLst>
                                          <p:attrName>ppt_h</p:attrName>
                                        </p:attrNameLst>
                                      </p:cBhvr>
                                      <p:tavLst>
                                        <p:tav tm="0">
                                          <p:val>
                                            <p:strVal val="4/3*#ppt_h"/>
                                          </p:val>
                                        </p:tav>
                                        <p:tav tm="100000">
                                          <p:val>
                                            <p:strVal val="#ppt_h"/>
                                          </p:val>
                                        </p:tav>
                                      </p:tavLst>
                                    </p:anim>
                                  </p:childTnLst>
                                </p:cTn>
                              </p:par>
                            </p:childTnLst>
                          </p:cTn>
                        </p:par>
                        <p:par>
                          <p:cTn id="9" fill="hold">
                            <p:stCondLst>
                              <p:cond delay="3000"/>
                            </p:stCondLst>
                            <p:childTnLst>
                              <p:par>
                                <p:cTn id="10" presetID="10" presetClass="entr" presetSubtype="0" fill="hold" nodeType="after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3000"/>
                                        <p:tgtEl>
                                          <p:spTgt spid="7"/>
                                        </p:tgtEl>
                                      </p:cBhvr>
                                    </p:animEffect>
                                  </p:childTnLst>
                                </p:cTn>
                              </p:par>
                            </p:childTnLst>
                          </p:cTn>
                        </p:par>
                        <p:par>
                          <p:cTn id="13" fill="hold">
                            <p:stCondLst>
                              <p:cond delay="6000"/>
                            </p:stCondLst>
                            <p:childTnLst>
                              <p:par>
                                <p:cTn id="14" presetID="52" presetClass="entr" presetSubtype="0" fill="hold" grpId="0" nodeType="afterEffect">
                                  <p:stCondLst>
                                    <p:cond delay="0"/>
                                  </p:stCondLst>
                                  <p:childTnLst>
                                    <p:set>
                                      <p:cBhvr>
                                        <p:cTn id="15" dur="1" fill="hold">
                                          <p:stCondLst>
                                            <p:cond delay="0"/>
                                          </p:stCondLst>
                                        </p:cTn>
                                        <p:tgtEl>
                                          <p:spTgt spid="6"/>
                                        </p:tgtEl>
                                        <p:attrNameLst>
                                          <p:attrName>style.visibility</p:attrName>
                                        </p:attrNameLst>
                                      </p:cBhvr>
                                      <p:to>
                                        <p:strVal val="visible"/>
                                      </p:to>
                                    </p:set>
                                    <p:animScale>
                                      <p:cBhvr>
                                        <p:cTn id="16" dur="2000" decel="50000" fill="hold">
                                          <p:stCondLst>
                                            <p:cond delay="0"/>
                                          </p:stCondLst>
                                        </p:cTn>
                                        <p:tgtEl>
                                          <p:spTgt spid="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7" dur="2000" decel="50000" fill="hold">
                                          <p:stCondLst>
                                            <p:cond delay="0"/>
                                          </p:stCondLst>
                                        </p:cTn>
                                        <p:tgtEl>
                                          <p:spTgt spid="6"/>
                                        </p:tgtEl>
                                        <p:attrNameLst>
                                          <p:attrName>ppt_x</p:attrName>
                                          <p:attrName>ppt_y</p:attrName>
                                        </p:attrNameLst>
                                      </p:cBhvr>
                                    </p:animMotion>
                                    <p:animEffect transition="in" filter="fade">
                                      <p:cBhvr>
                                        <p:cTn id="18"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12" name="11 Imagen" descr="Imagen3.jpg"/>
          <p:cNvPicPr>
            <a:picLocks noChangeAspect="1"/>
          </p:cNvPicPr>
          <p:nvPr/>
        </p:nvPicPr>
        <p:blipFill>
          <a:blip r:embed="rId2"/>
          <a:stretch>
            <a:fillRect/>
          </a:stretch>
        </p:blipFill>
        <p:spPr>
          <a:xfrm>
            <a:off x="0" y="0"/>
            <a:ext cx="9144000" cy="6858000"/>
          </a:xfrm>
          <a:prstGeom prst="rect">
            <a:avLst/>
          </a:prstGeom>
        </p:spPr>
      </p:pic>
      <p:sp>
        <p:nvSpPr>
          <p:cNvPr id="13" name="12 CuadroTexto"/>
          <p:cNvSpPr txBox="1"/>
          <p:nvPr/>
        </p:nvSpPr>
        <p:spPr>
          <a:xfrm>
            <a:off x="5857884" y="285728"/>
            <a:ext cx="2928926" cy="4524315"/>
          </a:xfrm>
          <a:prstGeom prst="rect">
            <a:avLst/>
          </a:prstGeom>
          <a:noFill/>
        </p:spPr>
        <p:txBody>
          <a:bodyPr wrap="square" rtlCol="0">
            <a:spAutoFit/>
            <a:scene3d>
              <a:camera prst="orthographicFront"/>
              <a:lightRig rig="balanced" dir="t">
                <a:rot lat="0" lon="0" rev="2100000"/>
              </a:lightRig>
            </a:scene3d>
            <a:sp3d extrusionH="57150" prstMaterial="metal">
              <a:bevelT w="38100" h="25400"/>
              <a:contourClr>
                <a:schemeClr val="bg2"/>
              </a:contourClr>
            </a:sp3d>
          </a:bodyPr>
          <a:lstStyle/>
          <a:p>
            <a:pPr algn="ctr"/>
            <a:r>
              <a:rPr lang="es-ES" sz="2400" b="1" dirty="0" smtClean="0">
                <a:ln w="50800"/>
                <a:solidFill>
                  <a:schemeClr val="bg1">
                    <a:shade val="50000"/>
                  </a:schemeClr>
                </a:solidFill>
              </a:rPr>
              <a:t>De  este  mar, se mezcla con el recuerdo del sabor de tus besos, de la felicidad vivida, de tus palabras de tus miradas llenas de ese amor que depositaste en mí, que me entregaste</a:t>
            </a:r>
          </a:p>
          <a:p>
            <a:pPr algn="ctr"/>
            <a:endParaRPr lang="es-ES" sz="2400" b="1" dirty="0" smtClean="0">
              <a:ln w="50800"/>
              <a:solidFill>
                <a:schemeClr val="bg1">
                  <a:shade val="50000"/>
                </a:schemeClr>
              </a:solidFill>
            </a:endParaRPr>
          </a:p>
          <a:p>
            <a:pPr algn="ctr"/>
            <a:endParaRPr lang="es-ES" sz="2400" b="1" dirty="0">
              <a:ln w="50800"/>
              <a:solidFill>
                <a:schemeClr val="bg1">
                  <a:shade val="50000"/>
                </a:schemeClr>
              </a:solidFill>
            </a:endParaRPr>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3000" fill="hold"/>
                                        <p:tgtEl>
                                          <p:spTgt spid="12"/>
                                        </p:tgtEl>
                                        <p:attrNameLst>
                                          <p:attrName>ppt_w</p:attrName>
                                        </p:attrNameLst>
                                      </p:cBhvr>
                                      <p:tavLst>
                                        <p:tav tm="0">
                                          <p:val>
                                            <p:strVal val="4/3*#ppt_w"/>
                                          </p:val>
                                        </p:tav>
                                        <p:tav tm="100000">
                                          <p:val>
                                            <p:strVal val="#ppt_w"/>
                                          </p:val>
                                        </p:tav>
                                      </p:tavLst>
                                    </p:anim>
                                    <p:anim calcmode="lin" valueType="num">
                                      <p:cBhvr>
                                        <p:cTn id="8" dur="3000" fill="hold"/>
                                        <p:tgtEl>
                                          <p:spTgt spid="12"/>
                                        </p:tgtEl>
                                        <p:attrNameLst>
                                          <p:attrName>ppt_h</p:attrName>
                                        </p:attrNameLst>
                                      </p:cBhvr>
                                      <p:tavLst>
                                        <p:tav tm="0">
                                          <p:val>
                                            <p:strVal val="4/3*#ppt_h"/>
                                          </p:val>
                                        </p:tav>
                                        <p:tav tm="100000">
                                          <p:val>
                                            <p:strVal val="#ppt_h"/>
                                          </p:val>
                                        </p:tav>
                                      </p:tavLst>
                                    </p:anim>
                                  </p:childTnLst>
                                </p:cTn>
                              </p:par>
                            </p:childTnLst>
                          </p:cTn>
                        </p:par>
                        <p:par>
                          <p:cTn id="9" fill="hold">
                            <p:stCondLst>
                              <p:cond delay="3000"/>
                            </p:stCondLst>
                            <p:childTnLst>
                              <p:par>
                                <p:cTn id="10" presetID="52" presetClass="entr" presetSubtype="0" fill="hold" grpId="0" nodeType="afterEffect">
                                  <p:stCondLst>
                                    <p:cond delay="0"/>
                                  </p:stCondLst>
                                  <p:childTnLst>
                                    <p:set>
                                      <p:cBhvr>
                                        <p:cTn id="11" dur="1" fill="hold">
                                          <p:stCondLst>
                                            <p:cond delay="0"/>
                                          </p:stCondLst>
                                        </p:cTn>
                                        <p:tgtEl>
                                          <p:spTgt spid="13"/>
                                        </p:tgtEl>
                                        <p:attrNameLst>
                                          <p:attrName>style.visibility</p:attrName>
                                        </p:attrNameLst>
                                      </p:cBhvr>
                                      <p:to>
                                        <p:strVal val="visible"/>
                                      </p:to>
                                    </p:set>
                                    <p:animScale>
                                      <p:cBhvr>
                                        <p:cTn id="12" dur="2000" decel="50000" fill="hold">
                                          <p:stCondLst>
                                            <p:cond delay="0"/>
                                          </p:stCondLst>
                                        </p:cTn>
                                        <p:tgtEl>
                                          <p:spTgt spid="1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3" dur="2000" decel="50000" fill="hold">
                                          <p:stCondLst>
                                            <p:cond delay="0"/>
                                          </p:stCondLst>
                                        </p:cTn>
                                        <p:tgtEl>
                                          <p:spTgt spid="13"/>
                                        </p:tgtEl>
                                        <p:attrNameLst>
                                          <p:attrName>ppt_x</p:attrName>
                                          <p:attrName>ppt_y</p:attrName>
                                        </p:attrNameLst>
                                      </p:cBhvr>
                                    </p:animMotion>
                                    <p:animEffect transition="in" filter="fade">
                                      <p:cBhvr>
                                        <p:cTn id="14" dur="2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pic>
        <p:nvPicPr>
          <p:cNvPr id="11" name="10 Imagen" descr="id442601sw1024w1024h768.jpg"/>
          <p:cNvPicPr>
            <a:picLocks noChangeAspect="1"/>
          </p:cNvPicPr>
          <p:nvPr/>
        </p:nvPicPr>
        <p:blipFill>
          <a:blip r:embed="rId2"/>
          <a:stretch>
            <a:fillRect/>
          </a:stretch>
        </p:blipFill>
        <p:spPr>
          <a:xfrm>
            <a:off x="0" y="0"/>
            <a:ext cx="9144000" cy="6858000"/>
          </a:xfrm>
          <a:prstGeom prst="rect">
            <a:avLst/>
          </a:prstGeom>
        </p:spPr>
      </p:pic>
      <p:pic>
        <p:nvPicPr>
          <p:cNvPr id="12" name="11 Imagen" descr="55eba6ee.png"/>
          <p:cNvPicPr>
            <a:picLocks noChangeAspect="1"/>
          </p:cNvPicPr>
          <p:nvPr/>
        </p:nvPicPr>
        <p:blipFill>
          <a:blip r:embed="rId3"/>
          <a:stretch>
            <a:fillRect/>
          </a:stretch>
        </p:blipFill>
        <p:spPr>
          <a:xfrm>
            <a:off x="857224" y="3936334"/>
            <a:ext cx="5678194" cy="2921666"/>
          </a:xfrm>
          <a:prstGeom prst="rect">
            <a:avLst/>
          </a:prstGeom>
        </p:spPr>
      </p:pic>
      <p:sp>
        <p:nvSpPr>
          <p:cNvPr id="13" name="12 CuadroTexto"/>
          <p:cNvSpPr txBox="1"/>
          <p:nvPr/>
        </p:nvSpPr>
        <p:spPr>
          <a:xfrm>
            <a:off x="1785918" y="500042"/>
            <a:ext cx="6143668" cy="1938992"/>
          </a:xfrm>
          <a:prstGeom prst="rect">
            <a:avLst/>
          </a:prstGeom>
          <a:noFill/>
        </p:spPr>
        <p:txBody>
          <a:bodyPr wrap="square" rtlCol="0">
            <a:spAutoFit/>
          </a:bodyPr>
          <a:lstStyle/>
          <a:p>
            <a:pPr algn="ctr"/>
            <a:r>
              <a:rPr lang="es-ES" sz="2400" b="1" dirty="0" smtClean="0">
                <a:solidFill>
                  <a:srgbClr val="FFFF00"/>
                </a:solidFill>
                <a:effectLst>
                  <a:outerShdw blurRad="38100" dist="38100" dir="2700000" algn="tl">
                    <a:srgbClr val="000000">
                      <a:alpha val="43137"/>
                    </a:srgbClr>
                  </a:outerShdw>
                </a:effectLst>
              </a:rPr>
              <a:t>Tu recuerdo me da fuerzas para </a:t>
            </a:r>
            <a:r>
              <a:rPr lang="es-ES" sz="2400" b="1" dirty="0" smtClean="0">
                <a:solidFill>
                  <a:srgbClr val="FFFF00"/>
                </a:solidFill>
                <a:effectLst>
                  <a:outerShdw blurRad="38100" dist="38100" dir="2700000" algn="tl">
                    <a:srgbClr val="000000">
                      <a:alpha val="43137"/>
                    </a:srgbClr>
                  </a:outerShdw>
                </a:effectLst>
              </a:rPr>
              <a:t>arrastrar </a:t>
            </a:r>
            <a:r>
              <a:rPr lang="es-ES" sz="2400" b="1" dirty="0" smtClean="0">
                <a:solidFill>
                  <a:srgbClr val="FFFF00"/>
                </a:solidFill>
                <a:effectLst>
                  <a:outerShdw blurRad="38100" dist="38100" dir="2700000" algn="tl">
                    <a:srgbClr val="000000">
                      <a:alpha val="43137"/>
                    </a:srgbClr>
                  </a:outerShdw>
                </a:effectLst>
              </a:rPr>
              <a:t>mi cuerpo hasta aquí, para volver a verte un día y otro hasta que llegue mi deseado último atardecer que ojalá sea aquí,</a:t>
            </a:r>
            <a:endParaRPr lang="es-ES" sz="2400" dirty="0" smtClean="0">
              <a:solidFill>
                <a:srgbClr val="FFFF00"/>
              </a:solidFill>
              <a:effectLst>
                <a:outerShdw blurRad="38100" dist="38100" dir="2700000" algn="tl">
                  <a:srgbClr val="000000">
                    <a:alpha val="43137"/>
                  </a:srgbClr>
                </a:outerShdw>
              </a:effectLst>
            </a:endParaRPr>
          </a:p>
          <a:p>
            <a:pPr algn="ctr"/>
            <a:endParaRPr lang="es-ES" sz="2400" dirty="0">
              <a:solidFill>
                <a:srgbClr val="FFFF00"/>
              </a:solidFill>
              <a:effectLst>
                <a:outerShdw blurRad="38100" dist="38100" dir="2700000" algn="tl">
                  <a:srgbClr val="000000">
                    <a:alpha val="43137"/>
                  </a:srgbClr>
                </a:outerShdw>
              </a:effectLst>
            </a:endParaRPr>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3000" fill="hold"/>
                                        <p:tgtEl>
                                          <p:spTgt spid="11"/>
                                        </p:tgtEl>
                                        <p:attrNameLst>
                                          <p:attrName>ppt_w</p:attrName>
                                        </p:attrNameLst>
                                      </p:cBhvr>
                                      <p:tavLst>
                                        <p:tav tm="0">
                                          <p:val>
                                            <p:strVal val="4/3*#ppt_w"/>
                                          </p:val>
                                        </p:tav>
                                        <p:tav tm="100000">
                                          <p:val>
                                            <p:strVal val="#ppt_w"/>
                                          </p:val>
                                        </p:tav>
                                      </p:tavLst>
                                    </p:anim>
                                    <p:anim calcmode="lin" valueType="num">
                                      <p:cBhvr>
                                        <p:cTn id="8" dur="3000" fill="hold"/>
                                        <p:tgtEl>
                                          <p:spTgt spid="11"/>
                                        </p:tgtEl>
                                        <p:attrNameLst>
                                          <p:attrName>ppt_h</p:attrName>
                                        </p:attrNameLst>
                                      </p:cBhvr>
                                      <p:tavLst>
                                        <p:tav tm="0">
                                          <p:val>
                                            <p:strVal val="4/3*#ppt_h"/>
                                          </p:val>
                                        </p:tav>
                                        <p:tav tm="100000">
                                          <p:val>
                                            <p:strVal val="#ppt_h"/>
                                          </p:val>
                                        </p:tav>
                                      </p:tavLst>
                                    </p:anim>
                                  </p:childTnLst>
                                </p:cTn>
                              </p:par>
                            </p:childTnLst>
                          </p:cTn>
                        </p:par>
                        <p:par>
                          <p:cTn id="9" fill="hold">
                            <p:stCondLst>
                              <p:cond delay="3000"/>
                            </p:stCondLst>
                            <p:childTnLst>
                              <p:par>
                                <p:cTn id="10" presetID="10" presetClass="entr" presetSubtype="0" fill="hold" nodeType="after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fade">
                                      <p:cBhvr>
                                        <p:cTn id="12" dur="3000"/>
                                        <p:tgtEl>
                                          <p:spTgt spid="12"/>
                                        </p:tgtEl>
                                      </p:cBhvr>
                                    </p:animEffect>
                                  </p:childTnLst>
                                </p:cTn>
                              </p:par>
                            </p:childTnLst>
                          </p:cTn>
                        </p:par>
                        <p:par>
                          <p:cTn id="13" fill="hold">
                            <p:stCondLst>
                              <p:cond delay="6000"/>
                            </p:stCondLst>
                            <p:childTnLst>
                              <p:par>
                                <p:cTn id="14" presetID="52" presetClass="entr" presetSubtype="0" fill="hold" grpId="0" nodeType="afterEffect">
                                  <p:stCondLst>
                                    <p:cond delay="0"/>
                                  </p:stCondLst>
                                  <p:childTnLst>
                                    <p:set>
                                      <p:cBhvr>
                                        <p:cTn id="15" dur="1" fill="hold">
                                          <p:stCondLst>
                                            <p:cond delay="0"/>
                                          </p:stCondLst>
                                        </p:cTn>
                                        <p:tgtEl>
                                          <p:spTgt spid="13"/>
                                        </p:tgtEl>
                                        <p:attrNameLst>
                                          <p:attrName>style.visibility</p:attrName>
                                        </p:attrNameLst>
                                      </p:cBhvr>
                                      <p:to>
                                        <p:strVal val="visible"/>
                                      </p:to>
                                    </p:set>
                                    <p:animScale>
                                      <p:cBhvr>
                                        <p:cTn id="16" dur="1000" decel="50000" fill="hold">
                                          <p:stCondLst>
                                            <p:cond delay="0"/>
                                          </p:stCondLst>
                                        </p:cTn>
                                        <p:tgtEl>
                                          <p:spTgt spid="1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7" dur="1000" decel="50000" fill="hold">
                                          <p:stCondLst>
                                            <p:cond delay="0"/>
                                          </p:stCondLst>
                                        </p:cTn>
                                        <p:tgtEl>
                                          <p:spTgt spid="13"/>
                                        </p:tgtEl>
                                        <p:attrNameLst>
                                          <p:attrName>ppt_x</p:attrName>
                                          <p:attrName>ppt_y</p:attrName>
                                        </p:attrNameLst>
                                      </p:cBhvr>
                                    </p:animMotion>
                                    <p:animEffect transition="in" filter="fade">
                                      <p:cBhvr>
                                        <p:cTn id="18" dur="1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pic>
        <p:nvPicPr>
          <p:cNvPr id="11" name="10 Imagen" descr="id461314sw1024w1024h768.jpg"/>
          <p:cNvPicPr>
            <a:picLocks noChangeAspect="1"/>
          </p:cNvPicPr>
          <p:nvPr/>
        </p:nvPicPr>
        <p:blipFill>
          <a:blip r:embed="rId2"/>
          <a:stretch>
            <a:fillRect/>
          </a:stretch>
        </p:blipFill>
        <p:spPr>
          <a:xfrm>
            <a:off x="0" y="0"/>
            <a:ext cx="9144000" cy="6858000"/>
          </a:xfrm>
          <a:prstGeom prst="rect">
            <a:avLst/>
          </a:prstGeom>
        </p:spPr>
      </p:pic>
      <p:pic>
        <p:nvPicPr>
          <p:cNvPr id="12" name="11 Imagen" descr="couple1.jpg"/>
          <p:cNvPicPr>
            <a:picLocks noChangeAspect="1"/>
          </p:cNvPicPr>
          <p:nvPr/>
        </p:nvPicPr>
        <p:blipFill>
          <a:blip r:embed="rId3"/>
          <a:srcRect l="45525" t="11483"/>
          <a:stretch>
            <a:fillRect/>
          </a:stretch>
        </p:blipFill>
        <p:spPr>
          <a:xfrm flipH="1">
            <a:off x="-642974" y="0"/>
            <a:ext cx="5286412" cy="4714909"/>
          </a:xfrm>
          <a:prstGeom prst="ellipse">
            <a:avLst/>
          </a:prstGeom>
          <a:effectLst>
            <a:softEdge rad="635000"/>
          </a:effectLst>
        </p:spPr>
      </p:pic>
      <p:pic>
        <p:nvPicPr>
          <p:cNvPr id="1026" name="Picture 2" descr="http://2.bp.blogspot.com/-bl75UE7pW_o/UA8trfPhA4I/AAAAAAAAAIw/MZpr-_WTEs4/s1600/enamorados.jpg"/>
          <p:cNvPicPr>
            <a:picLocks noChangeAspect="1" noChangeArrowheads="1"/>
          </p:cNvPicPr>
          <p:nvPr/>
        </p:nvPicPr>
        <p:blipFill>
          <a:blip r:embed="rId4"/>
          <a:srcRect/>
          <a:stretch>
            <a:fillRect/>
          </a:stretch>
        </p:blipFill>
        <p:spPr bwMode="auto">
          <a:xfrm>
            <a:off x="0" y="0"/>
            <a:ext cx="9144000" cy="6858000"/>
          </a:xfrm>
          <a:prstGeom prst="rect">
            <a:avLst/>
          </a:prstGeom>
          <a:noFill/>
        </p:spPr>
      </p:pic>
      <p:sp>
        <p:nvSpPr>
          <p:cNvPr id="8" name="7 CuadroTexto"/>
          <p:cNvSpPr txBox="1"/>
          <p:nvPr/>
        </p:nvSpPr>
        <p:spPr>
          <a:xfrm>
            <a:off x="4286248" y="1857364"/>
            <a:ext cx="3581430" cy="1938992"/>
          </a:xfrm>
          <a:prstGeom prst="rect">
            <a:avLst/>
          </a:prstGeom>
          <a:noFill/>
        </p:spPr>
        <p:txBody>
          <a:bodyPr wrap="none" rtlCol="0">
            <a:spAutoFit/>
          </a:bodyPr>
          <a:lstStyle/>
          <a:p>
            <a:pPr algn="ctr"/>
            <a:r>
              <a:rPr lang="es-ES" sz="2400" b="1" dirty="0" smtClean="0">
                <a:solidFill>
                  <a:srgbClr val="FFFF00"/>
                </a:solidFill>
                <a:effectLst>
                  <a:outerShdw blurRad="38100" dist="38100" dir="2700000" algn="tl">
                    <a:srgbClr val="000000">
                      <a:alpha val="43137"/>
                    </a:srgbClr>
                  </a:outerShdw>
                </a:effectLst>
              </a:rPr>
              <a:t>Contigo, con tu recuerdo,</a:t>
            </a:r>
          </a:p>
          <a:p>
            <a:pPr algn="ctr"/>
            <a:r>
              <a:rPr lang="es-ES" sz="2400" b="1" dirty="0" smtClean="0">
                <a:solidFill>
                  <a:srgbClr val="FFFF00"/>
                </a:solidFill>
                <a:effectLst>
                  <a:outerShdw blurRad="38100" dist="38100" dir="2700000" algn="tl">
                    <a:srgbClr val="000000">
                      <a:alpha val="43137"/>
                    </a:srgbClr>
                  </a:outerShdw>
                </a:effectLst>
              </a:rPr>
              <a:t> besándote una vez más…</a:t>
            </a:r>
            <a:endParaRPr lang="es-ES" sz="2400" dirty="0" smtClean="0">
              <a:solidFill>
                <a:srgbClr val="FFFF00"/>
              </a:solidFill>
              <a:effectLst>
                <a:outerShdw blurRad="38100" dist="38100" dir="2700000" algn="tl">
                  <a:srgbClr val="000000">
                    <a:alpha val="43137"/>
                  </a:srgbClr>
                </a:outerShdw>
              </a:effectLst>
            </a:endParaRPr>
          </a:p>
          <a:p>
            <a:pPr algn="ctr"/>
            <a:endParaRPr lang="es-ES" sz="2400" dirty="0" smtClean="0">
              <a:solidFill>
                <a:srgbClr val="FFFF00"/>
              </a:solidFill>
              <a:effectLst>
                <a:outerShdw blurRad="38100" dist="38100" dir="2700000" algn="tl">
                  <a:srgbClr val="000000">
                    <a:alpha val="43137"/>
                  </a:srgbClr>
                </a:outerShdw>
              </a:effectLst>
            </a:endParaRPr>
          </a:p>
          <a:p>
            <a:endParaRPr lang="es-ES" sz="2400" dirty="0" smtClean="0">
              <a:solidFill>
                <a:srgbClr val="FFFF00"/>
              </a:solidFill>
              <a:effectLst>
                <a:outerShdw blurRad="38100" dist="38100" dir="2700000" algn="tl">
                  <a:srgbClr val="000000">
                    <a:alpha val="43137"/>
                  </a:srgbClr>
                </a:outerShdw>
              </a:effectLst>
            </a:endParaRPr>
          </a:p>
          <a:p>
            <a:endParaRPr lang="es-ES" sz="2400" dirty="0">
              <a:solidFill>
                <a:srgbClr val="FFFF00"/>
              </a:solidFill>
              <a:effectLst>
                <a:outerShdw blurRad="38100" dist="38100" dir="2700000" algn="tl">
                  <a:srgbClr val="000000">
                    <a:alpha val="43137"/>
                  </a:srgbClr>
                </a:outerShdw>
              </a:effectLst>
            </a:endParaRPr>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withEffect">
                                  <p:stCondLst>
                                    <p:cond delay="1500"/>
                                  </p:stCondLst>
                                  <p:childTnLst>
                                    <p:animEffect transition="out" filter="fade">
                                      <p:cBhvr>
                                        <p:cTn id="6" dur="3000"/>
                                        <p:tgtEl>
                                          <p:spTgt spid="1026"/>
                                        </p:tgtEl>
                                      </p:cBhvr>
                                    </p:animEffect>
                                    <p:set>
                                      <p:cBhvr>
                                        <p:cTn id="7" dur="1" fill="hold">
                                          <p:stCondLst>
                                            <p:cond delay="2999"/>
                                          </p:stCondLst>
                                        </p:cTn>
                                        <p:tgtEl>
                                          <p:spTgt spid="1026"/>
                                        </p:tgtEl>
                                        <p:attrNameLst>
                                          <p:attrName>style.visibility</p:attrName>
                                        </p:attrNameLst>
                                      </p:cBhvr>
                                      <p:to>
                                        <p:strVal val="hidden"/>
                                      </p:to>
                                    </p:set>
                                  </p:childTnLst>
                                </p:cTn>
                              </p:par>
                              <p:par>
                                <p:cTn id="8" presetID="10" presetClass="entr" presetSubtype="0" fill="hold"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fade">
                                      <p:cBhvr>
                                        <p:cTn id="10" dur="3000"/>
                                        <p:tgtEl>
                                          <p:spTgt spid="11"/>
                                        </p:tgtEl>
                                      </p:cBhvr>
                                    </p:animEffect>
                                  </p:childTnLst>
                                </p:cTn>
                              </p:par>
                            </p:childTnLst>
                          </p:cTn>
                        </p:par>
                        <p:par>
                          <p:cTn id="11" fill="hold">
                            <p:stCondLst>
                              <p:cond delay="4500"/>
                            </p:stCondLst>
                            <p:childTnLst>
                              <p:par>
                                <p:cTn id="12" presetID="10" presetClass="entr" presetSubtype="0" fill="hold" nodeType="afterEffect">
                                  <p:stCondLst>
                                    <p:cond delay="0"/>
                                  </p:stCondLst>
                                  <p:childTnLst>
                                    <p:set>
                                      <p:cBhvr>
                                        <p:cTn id="13" dur="1" fill="hold">
                                          <p:stCondLst>
                                            <p:cond delay="0"/>
                                          </p:stCondLst>
                                        </p:cTn>
                                        <p:tgtEl>
                                          <p:spTgt spid="12"/>
                                        </p:tgtEl>
                                        <p:attrNameLst>
                                          <p:attrName>style.visibility</p:attrName>
                                        </p:attrNameLst>
                                      </p:cBhvr>
                                      <p:to>
                                        <p:strVal val="visible"/>
                                      </p:to>
                                    </p:set>
                                    <p:animEffect transition="in" filter="fade">
                                      <p:cBhvr>
                                        <p:cTn id="14" dur="2000"/>
                                        <p:tgtEl>
                                          <p:spTgt spid="12"/>
                                        </p:tgtEl>
                                      </p:cBhvr>
                                    </p:animEffect>
                                  </p:childTnLst>
                                </p:cTn>
                              </p:par>
                            </p:childTnLst>
                          </p:cTn>
                        </p:par>
                        <p:par>
                          <p:cTn id="15" fill="hold">
                            <p:stCondLst>
                              <p:cond delay="6500"/>
                            </p:stCondLst>
                            <p:childTnLst>
                              <p:par>
                                <p:cTn id="16" presetID="52" presetClass="entr" presetSubtype="0" fill="hold" grpId="0" nodeType="afterEffect">
                                  <p:stCondLst>
                                    <p:cond delay="0"/>
                                  </p:stCondLst>
                                  <p:childTnLst>
                                    <p:set>
                                      <p:cBhvr>
                                        <p:cTn id="17" dur="1" fill="hold">
                                          <p:stCondLst>
                                            <p:cond delay="0"/>
                                          </p:stCondLst>
                                        </p:cTn>
                                        <p:tgtEl>
                                          <p:spTgt spid="8"/>
                                        </p:tgtEl>
                                        <p:attrNameLst>
                                          <p:attrName>style.visibility</p:attrName>
                                        </p:attrNameLst>
                                      </p:cBhvr>
                                      <p:to>
                                        <p:strVal val="visible"/>
                                      </p:to>
                                    </p:set>
                                    <p:animScale>
                                      <p:cBhvr>
                                        <p:cTn id="18" dur="2000" decel="50000" fill="hold">
                                          <p:stCondLst>
                                            <p:cond delay="0"/>
                                          </p:stCondLst>
                                        </p:cTn>
                                        <p:tgtEl>
                                          <p:spTgt spid="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9" dur="2000" decel="50000" fill="hold">
                                          <p:stCondLst>
                                            <p:cond delay="0"/>
                                          </p:stCondLst>
                                        </p:cTn>
                                        <p:tgtEl>
                                          <p:spTgt spid="8"/>
                                        </p:tgtEl>
                                        <p:attrNameLst>
                                          <p:attrName>ppt_x</p:attrName>
                                          <p:attrName>ppt_y</p:attrName>
                                        </p:attrNameLst>
                                      </p:cBhvr>
                                    </p:animMotion>
                                    <p:animEffect transition="in" filter="fade">
                                      <p:cBhvr>
                                        <p:cTn id="20"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0cf9c101.jpg"/>
          <p:cNvPicPr>
            <a:picLocks noGrp="1" noChangeAspect="1"/>
          </p:cNvPicPr>
          <p:nvPr>
            <p:ph idx="1"/>
          </p:nvPr>
        </p:nvPicPr>
        <p:blipFill>
          <a:blip r:embed="rId2"/>
          <a:stretch>
            <a:fillRect/>
          </a:stretch>
        </p:blipFill>
        <p:spPr>
          <a:xfrm>
            <a:off x="0" y="0"/>
            <a:ext cx="9144000" cy="6858000"/>
          </a:xfrm>
        </p:spPr>
      </p:pic>
      <p:pic>
        <p:nvPicPr>
          <p:cNvPr id="5" name="Picture 6" descr="Rendered Image"/>
          <p:cNvPicPr>
            <a:picLocks noChangeAspect="1" noChangeArrowheads="1"/>
          </p:cNvPicPr>
          <p:nvPr/>
        </p:nvPicPr>
        <p:blipFill>
          <a:blip r:embed="rId3">
            <a:duotone>
              <a:schemeClr val="accent6">
                <a:shade val="45000"/>
                <a:satMod val="135000"/>
              </a:schemeClr>
              <a:prstClr val="white"/>
            </a:duotone>
          </a:blip>
          <a:srcRect/>
          <a:stretch>
            <a:fillRect/>
          </a:stretch>
        </p:blipFill>
        <p:spPr bwMode="auto">
          <a:xfrm>
            <a:off x="2000232" y="0"/>
            <a:ext cx="1952623" cy="1113411"/>
          </a:xfrm>
          <a:prstGeom prst="rect">
            <a:avLst/>
          </a:prstGeom>
          <a:noFill/>
        </p:spPr>
      </p:pic>
      <p:pic>
        <p:nvPicPr>
          <p:cNvPr id="6" name="Picture 8" descr="Rendered Image"/>
          <p:cNvPicPr>
            <a:picLocks noChangeAspect="1" noChangeArrowheads="1"/>
          </p:cNvPicPr>
          <p:nvPr/>
        </p:nvPicPr>
        <p:blipFill>
          <a:blip r:embed="rId4">
            <a:duotone>
              <a:schemeClr val="accent6">
                <a:shade val="45000"/>
                <a:satMod val="135000"/>
              </a:schemeClr>
              <a:prstClr val="white"/>
            </a:duotone>
            <a:lum contrast="40000"/>
          </a:blip>
          <a:srcRect/>
          <a:stretch>
            <a:fillRect/>
          </a:stretch>
        </p:blipFill>
        <p:spPr bwMode="auto">
          <a:xfrm>
            <a:off x="3786182" y="0"/>
            <a:ext cx="3681410" cy="1163464"/>
          </a:xfrm>
          <a:prstGeom prst="rect">
            <a:avLst/>
          </a:prstGeom>
          <a:noFill/>
        </p:spPr>
      </p:pic>
      <p:sp>
        <p:nvSpPr>
          <p:cNvPr id="7" name="6 CuadroTexto"/>
          <p:cNvSpPr txBox="1"/>
          <p:nvPr/>
        </p:nvSpPr>
        <p:spPr>
          <a:xfrm>
            <a:off x="0" y="1571613"/>
            <a:ext cx="9144000" cy="14773275"/>
          </a:xfrm>
          <a:prstGeom prst="rect">
            <a:avLst/>
          </a:prstGeom>
          <a:noFill/>
        </p:spPr>
        <p:txBody>
          <a:bodyPr wrap="square" rtlCol="0">
            <a:spAutoFit/>
          </a:bodyPr>
          <a:lstStyle/>
          <a:p>
            <a:r>
              <a:rPr lang="es-ES" sz="1600" dirty="0" smtClean="0">
                <a:ln w="50800"/>
                <a:effectLst>
                  <a:outerShdw blurRad="38100" dist="38100" dir="2700000" algn="tl">
                    <a:srgbClr val="000000">
                      <a:alpha val="43137"/>
                    </a:srgbClr>
                  </a:outerShdw>
                </a:effectLst>
                <a:latin typeface="Arial Narrow" pitchFamily="34" charset="0"/>
              </a:rPr>
              <a:t>Un nuevo atardecer , estoy aquí recordándote una vez más </a:t>
            </a:r>
            <a:r>
              <a:rPr lang="es-ES" sz="1600" dirty="0" smtClean="0">
                <a:effectLst>
                  <a:outerShdw blurRad="38100" dist="38100" dir="2700000" algn="tl">
                    <a:srgbClr val="000000">
                      <a:alpha val="43137"/>
                    </a:srgbClr>
                  </a:outerShdw>
                </a:effectLst>
                <a:latin typeface="Arial Narrow" pitchFamily="34" charset="0"/>
              </a:rPr>
              <a:t>aquí sentado en esta arena que fue  testigo de nuestro amor </a:t>
            </a:r>
            <a:r>
              <a:rPr lang="es-ES" sz="1600" dirty="0" smtClean="0">
                <a:ln w="50800"/>
                <a:effectLst>
                  <a:outerShdw blurRad="38100" dist="38100" dir="2700000" algn="tl">
                    <a:srgbClr val="000000">
                      <a:alpha val="43137"/>
                    </a:srgbClr>
                  </a:outerShdw>
                </a:effectLst>
                <a:latin typeface="Arial Narrow" pitchFamily="34" charset="0"/>
              </a:rPr>
              <a:t>aquí mirando el horizonte en el que me parece verte sonriéndome  , aquí donde tantos te quiero nos cruzamos  </a:t>
            </a:r>
            <a:r>
              <a:rPr lang="es-ES" sz="1600" dirty="0" smtClean="0">
                <a:effectLst>
                  <a:outerShdw blurRad="38100" dist="38100" dir="2700000" algn="tl">
                    <a:srgbClr val="000000">
                      <a:alpha val="43137"/>
                    </a:srgbClr>
                  </a:outerShdw>
                </a:effectLst>
                <a:latin typeface="Arial Narrow" pitchFamily="34" charset="0"/>
              </a:rPr>
              <a:t>donde tantos atardeceres vivimos en silencio con nuestras manos cogidas y nuestros dedos entrelazados </a:t>
            </a:r>
            <a:r>
              <a:rPr lang="es-ES" sz="1600" dirty="0" smtClean="0">
                <a:ln w="50800"/>
                <a:effectLst>
                  <a:outerShdw blurRad="38100" dist="38100" dir="2700000" algn="tl">
                    <a:srgbClr val="000000">
                      <a:alpha val="43137"/>
                    </a:srgbClr>
                  </a:outerShdw>
                </a:effectLst>
                <a:latin typeface="Arial Narrow" pitchFamily="34" charset="0"/>
              </a:rPr>
              <a:t>con tu cabeza apoyada en mi hombro y la mía reclinada sobre la tuya ,</a:t>
            </a:r>
            <a:r>
              <a:rPr lang="es-ES" sz="1600" b="1" dirty="0" smtClean="0">
                <a:solidFill>
                  <a:srgbClr val="FFFF00"/>
                </a:solidFill>
                <a:effectLst>
                  <a:outerShdw blurRad="38100" dist="38100" dir="2700000" algn="tl">
                    <a:srgbClr val="000000">
                      <a:alpha val="43137"/>
                    </a:srgbClr>
                  </a:outerShdw>
                </a:effectLst>
                <a:latin typeface="Arial Narrow" pitchFamily="34" charset="0"/>
              </a:rPr>
              <a:t> </a:t>
            </a:r>
            <a:r>
              <a:rPr lang="es-ES" sz="1600" dirty="0" smtClean="0">
                <a:effectLst>
                  <a:outerShdw blurRad="38100" dist="38100" dir="2700000" algn="tl">
                    <a:srgbClr val="000000">
                      <a:alpha val="43137"/>
                    </a:srgbClr>
                  </a:outerShdw>
                </a:effectLst>
                <a:latin typeface="Arial Narrow" pitchFamily="34" charset="0"/>
              </a:rPr>
              <a:t>mirando ese horizonte que hoy miro en mi soledad pero con tu recuerdo siempre presente , fueron muchos los días desde que nos conocimos en ésta misma playa ,</a:t>
            </a:r>
            <a:r>
              <a:rPr lang="es-ES" sz="1600" dirty="0" smtClean="0">
                <a:ln w="50800"/>
                <a:effectLst>
                  <a:outerShdw blurRad="38100" dist="38100" dir="2700000" algn="tl">
                    <a:srgbClr val="000000">
                      <a:alpha val="43137"/>
                    </a:srgbClr>
                  </a:outerShdw>
                </a:effectLst>
                <a:latin typeface="Arial Narrow" pitchFamily="34" charset="0"/>
              </a:rPr>
              <a:t> un 24 de junio de hace ya 63 años los que al atardecer nos decíamos "vámonos a nuestro paraíso" .</a:t>
            </a:r>
          </a:p>
          <a:p>
            <a:r>
              <a:rPr lang="es-ES" sz="1600" dirty="0" smtClean="0">
                <a:ln w="50800"/>
                <a:effectLst>
                  <a:outerShdw blurRad="38100" dist="38100" dir="2700000" algn="tl">
                    <a:srgbClr val="000000">
                      <a:alpha val="43137"/>
                    </a:srgbClr>
                  </a:outerShdw>
                </a:effectLst>
                <a:latin typeface="Arial Narrow" pitchFamily="34" charset="0"/>
              </a:rPr>
              <a:t>Y aquí sentados hasta el anochecer permanecíamos tú y yo solos con nuestro amor disfrutando del presente y recordando lo pasado.</a:t>
            </a:r>
            <a:r>
              <a:rPr lang="es-ES" sz="1600" dirty="0" smtClean="0">
                <a:effectLst>
                  <a:outerShdw blurRad="38100" dist="38100" dir="2700000" algn="tl">
                    <a:srgbClr val="000000">
                      <a:alpha val="43137"/>
                    </a:srgbClr>
                  </a:outerShdw>
                </a:effectLst>
                <a:latin typeface="Arial Narrow" pitchFamily="34" charset="0"/>
              </a:rPr>
              <a:t> Un día me dijiste “ algún día será nuestro último atardecer“ entonces lo veíamos muy lejano </a:t>
            </a:r>
            <a:r>
              <a:rPr lang="es-ES" sz="1600" dirty="0" smtClean="0">
                <a:ln w="50800"/>
                <a:effectLst>
                  <a:outerShdw blurRad="38100" dist="38100" dir="2700000" algn="tl">
                    <a:srgbClr val="000000">
                      <a:alpha val="43137"/>
                    </a:srgbClr>
                  </a:outerShdw>
                </a:effectLst>
                <a:latin typeface="Arial Narrow" pitchFamily="34" charset="0"/>
              </a:rPr>
              <a:t>pero un día  para  ti   llegó ese atardecer y para mí se  hizo la noche, te fuiste  en silencio sin darte cuenta ni yo tampoco, ese  amanecer fue un triste amanecer , estabas tal como te habías dormido con tu cabeza sobre mi brazo tu boca junto a mi cuello y tu mano reposando en mi pecho,</a:t>
            </a:r>
            <a:r>
              <a:rPr lang="es-ES" sz="1600" dirty="0" smtClean="0">
                <a:effectLst>
                  <a:outerShdw blurRad="38100" dist="38100" dir="2700000" algn="tl">
                    <a:srgbClr val="000000">
                      <a:alpha val="43137"/>
                    </a:srgbClr>
                  </a:outerShdw>
                </a:effectLst>
                <a:latin typeface="Arial Narrow" pitchFamily="34" charset="0"/>
              </a:rPr>
              <a:t> en  ese amanecer no me respondiste, tu mano  fría, sin querer  dejar mi pecho te  habías ido , tal  como tu querías, antes que yo ,, desde entonces espero y deseo mi último atardecer para reunirme contigo mi amor, mi único y gran amor ,</a:t>
            </a:r>
            <a:r>
              <a:rPr lang="es-ES" sz="1600" dirty="0" smtClean="0">
                <a:ln w="50800"/>
                <a:effectLst>
                  <a:outerShdw blurRad="38100" dist="38100" dir="2700000" algn="tl">
                    <a:srgbClr val="000000">
                      <a:alpha val="43137"/>
                    </a:srgbClr>
                  </a:outerShdw>
                </a:effectLst>
                <a:latin typeface="Arial Narrow" pitchFamily="34" charset="0"/>
              </a:rPr>
              <a:t> venir aquí es como visitarte, estar de nuevo contigo, te veo …te siento...Te lloro,</a:t>
            </a:r>
            <a:r>
              <a:rPr lang="es-ES" sz="1600" b="1" dirty="0" smtClean="0">
                <a:solidFill>
                  <a:srgbClr val="FFFF00"/>
                </a:solidFill>
                <a:effectLst>
                  <a:outerShdw blurRad="38100" dist="38100" dir="2700000" algn="tl">
                    <a:srgbClr val="000000">
                      <a:alpha val="43137"/>
                    </a:srgbClr>
                  </a:outerShdw>
                </a:effectLst>
                <a:latin typeface="Arial Narrow" pitchFamily="34" charset="0"/>
              </a:rPr>
              <a:t> </a:t>
            </a:r>
            <a:r>
              <a:rPr lang="es-ES" sz="1600" dirty="0" smtClean="0">
                <a:effectLst>
                  <a:outerShdw blurRad="38100" dist="38100" dir="2700000" algn="tl">
                    <a:srgbClr val="000000">
                      <a:alpha val="43137"/>
                    </a:srgbClr>
                  </a:outerShdw>
                </a:effectLst>
                <a:latin typeface="Arial Narrow" pitchFamily="34" charset="0"/>
              </a:rPr>
              <a:t>mis lágrimas recorren mis mejillas hasta morir en mis labios , con el sabor salado que debió nacer de la brisa del mar ,</a:t>
            </a:r>
            <a:r>
              <a:rPr lang="es-ES" sz="1600" dirty="0" smtClean="0">
                <a:ln w="50800"/>
                <a:effectLst>
                  <a:outerShdw blurRad="38100" dist="38100" dir="2700000" algn="tl">
                    <a:srgbClr val="000000">
                      <a:alpha val="43137"/>
                    </a:srgbClr>
                  </a:outerShdw>
                </a:effectLst>
                <a:latin typeface="Arial Narrow" pitchFamily="34" charset="0"/>
              </a:rPr>
              <a:t> de  este  mar, se mezcla con el recuerdo del sabor de tus besos, de la felicidad  vivida, de tus palabras de tus miradas llenas de ese amor que depositaste en mí, que me entregaste .</a:t>
            </a:r>
            <a:r>
              <a:rPr lang="es-ES" sz="1600" dirty="0" smtClean="0">
                <a:effectLst>
                  <a:outerShdw blurRad="38100" dist="38100" dir="2700000" algn="tl">
                    <a:srgbClr val="000000">
                      <a:alpha val="43137"/>
                    </a:srgbClr>
                  </a:outerShdw>
                </a:effectLst>
                <a:latin typeface="Arial Narrow" pitchFamily="34" charset="0"/>
              </a:rPr>
              <a:t>Tu recuerdo me da fuerzas para </a:t>
            </a:r>
            <a:r>
              <a:rPr lang="es-ES" sz="1600" dirty="0" smtClean="0">
                <a:effectLst>
                  <a:outerShdw blurRad="38100" dist="38100" dir="2700000" algn="tl">
                    <a:srgbClr val="000000">
                      <a:alpha val="43137"/>
                    </a:srgbClr>
                  </a:outerShdw>
                </a:effectLst>
                <a:latin typeface="Arial Narrow" pitchFamily="34" charset="0"/>
              </a:rPr>
              <a:t>arrastrar </a:t>
            </a:r>
            <a:r>
              <a:rPr lang="es-ES" sz="1600" dirty="0" smtClean="0">
                <a:effectLst>
                  <a:outerShdw blurRad="38100" dist="38100" dir="2700000" algn="tl">
                    <a:srgbClr val="000000">
                      <a:alpha val="43137"/>
                    </a:srgbClr>
                  </a:outerShdw>
                </a:effectLst>
                <a:latin typeface="Arial Narrow" pitchFamily="34" charset="0"/>
              </a:rPr>
              <a:t>mi cuerpo hasta aquí, para volver a verte un día y otro,  hasta que llegue mi deseado último atardecer que ojalá sea </a:t>
            </a:r>
            <a:r>
              <a:rPr lang="es-ES" sz="1600" dirty="0" smtClean="0">
                <a:effectLst>
                  <a:outerShdw blurRad="38100" dist="38100" dir="2700000" algn="tl">
                    <a:srgbClr val="000000">
                      <a:alpha val="43137"/>
                    </a:srgbClr>
                  </a:outerShdw>
                </a:effectLst>
                <a:latin typeface="Arial Narrow" pitchFamily="34" charset="0"/>
              </a:rPr>
              <a:t>aquí ,Contigo , </a:t>
            </a:r>
            <a:r>
              <a:rPr lang="es-ES" sz="1600" dirty="0" smtClean="0">
                <a:effectLst>
                  <a:outerShdw blurRad="38100" dist="38100" dir="2700000" algn="tl">
                    <a:srgbClr val="000000">
                      <a:alpha val="43137"/>
                    </a:srgbClr>
                  </a:outerShdw>
                </a:effectLst>
                <a:latin typeface="Arial Narrow" pitchFamily="34" charset="0"/>
              </a:rPr>
              <a:t>con tu recuerdo, besándote una vez más…</a:t>
            </a:r>
          </a:p>
          <a:p>
            <a:endParaRPr lang="es-ES" sz="1600" dirty="0" smtClean="0">
              <a:effectLst>
                <a:outerShdw blurRad="38100" dist="38100" dir="2700000" algn="tl">
                  <a:srgbClr val="000000">
                    <a:alpha val="43137"/>
                  </a:srgbClr>
                </a:outerShdw>
              </a:effectLst>
              <a:latin typeface="Arial Narrow" pitchFamily="34" charset="0"/>
            </a:endParaRPr>
          </a:p>
          <a:p>
            <a:endParaRPr lang="es-ES" sz="1600" dirty="0" smtClean="0">
              <a:effectLst>
                <a:outerShdw blurRad="38100" dist="38100" dir="2700000" algn="tl">
                  <a:srgbClr val="000000">
                    <a:alpha val="43137"/>
                  </a:srgbClr>
                </a:outerShdw>
              </a:effectLst>
              <a:latin typeface="Arial Narrow" pitchFamily="34" charset="0"/>
            </a:endParaRPr>
          </a:p>
          <a:p>
            <a:endParaRPr lang="es-ES" sz="1600" dirty="0" smtClean="0">
              <a:solidFill>
                <a:srgbClr val="FFFF00"/>
              </a:solidFill>
              <a:effectLst>
                <a:outerShdw blurRad="38100" dist="38100" dir="2700000" algn="tl">
                  <a:srgbClr val="000000">
                    <a:alpha val="43137"/>
                  </a:srgbClr>
                </a:outerShdw>
              </a:effectLst>
              <a:latin typeface="Arial Narrow" pitchFamily="34" charset="0"/>
            </a:endParaRPr>
          </a:p>
          <a:p>
            <a:endParaRPr lang="es-ES" sz="1600" dirty="0" smtClean="0">
              <a:effectLst>
                <a:outerShdw blurRad="38100" dist="38100" dir="2700000" algn="tl">
                  <a:srgbClr val="000000">
                    <a:alpha val="43137"/>
                  </a:srgbClr>
                </a:outerShdw>
              </a:effectLst>
            </a:endParaRPr>
          </a:p>
          <a:p>
            <a:endParaRPr lang="es-ES" sz="1600" dirty="0" smtClean="0">
              <a:effectLst>
                <a:outerShdw blurRad="38100" dist="38100" dir="2700000" algn="tl">
                  <a:srgbClr val="000000">
                    <a:alpha val="43137"/>
                  </a:srgbClr>
                </a:outerShdw>
              </a:effectLst>
            </a:endParaRPr>
          </a:p>
          <a:p>
            <a:endParaRPr lang="es-ES" sz="1600" dirty="0" smtClean="0">
              <a:ln w="50800"/>
            </a:endParaRPr>
          </a:p>
          <a:p>
            <a:endParaRPr lang="es-ES" sz="1600" dirty="0" smtClean="0">
              <a:ln w="50800"/>
            </a:endParaRPr>
          </a:p>
          <a:p>
            <a:endParaRPr lang="es-ES" sz="1600" dirty="0" smtClean="0">
              <a:ln w="50800"/>
            </a:endParaRPr>
          </a:p>
          <a:p>
            <a:endParaRPr lang="es-ES" sz="1600" dirty="0" smtClean="0"/>
          </a:p>
          <a:p>
            <a:endParaRPr lang="es-ES" sz="1600" dirty="0" smtClean="0">
              <a:ln w="50800"/>
            </a:endParaRPr>
          </a:p>
          <a:p>
            <a:endParaRPr lang="es-ES" sz="1600" dirty="0" smtClean="0">
              <a:ln w="50800"/>
            </a:endParaRPr>
          </a:p>
          <a:p>
            <a:endParaRPr lang="es-ES" sz="1600" dirty="0" smtClean="0">
              <a:effectLst>
                <a:outerShdw blurRad="38100" dist="38100" dir="2700000" algn="tl">
                  <a:srgbClr val="000000">
                    <a:alpha val="43137"/>
                  </a:srgbClr>
                </a:outerShdw>
              </a:effectLst>
            </a:endParaRPr>
          </a:p>
          <a:p>
            <a:endParaRPr lang="es-ES" sz="1600" dirty="0" smtClean="0">
              <a:effectLst>
                <a:outerShdw blurRad="38100" dist="38100" dir="2700000" algn="tl">
                  <a:srgbClr val="000000">
                    <a:alpha val="43137"/>
                  </a:srgbClr>
                </a:outerShdw>
              </a:effectLst>
            </a:endParaRPr>
          </a:p>
          <a:p>
            <a:endParaRPr lang="es-ES" sz="1600" dirty="0" smtClean="0">
              <a:effectLst>
                <a:outerShdw blurRad="38100" dist="38100" dir="2700000" algn="tl">
                  <a:srgbClr val="000000">
                    <a:alpha val="43137"/>
                  </a:srgbClr>
                </a:outerShdw>
              </a:effectLst>
            </a:endParaRPr>
          </a:p>
          <a:p>
            <a:endParaRPr lang="es-ES" sz="1600" dirty="0" smtClean="0">
              <a:effectLst>
                <a:outerShdw blurRad="38100" dist="38100" dir="2700000" algn="tl">
                  <a:srgbClr val="000000">
                    <a:alpha val="43137"/>
                  </a:srgbClr>
                </a:outerShdw>
              </a:effectLst>
            </a:endParaRPr>
          </a:p>
          <a:p>
            <a:endParaRPr lang="es-ES" sz="1600" dirty="0" smtClean="0"/>
          </a:p>
          <a:p>
            <a:endParaRPr lang="es-ES" sz="1600" dirty="0" smtClean="0">
              <a:ln w="50800"/>
            </a:endParaRPr>
          </a:p>
          <a:p>
            <a:endParaRPr lang="es-ES" sz="1600" dirty="0" smtClean="0">
              <a:ln w="50800"/>
            </a:endParaRPr>
          </a:p>
          <a:p>
            <a:endParaRPr lang="es-ES" dirty="0" smtClean="0">
              <a:effectLst>
                <a:outerShdw blurRad="38100" dist="38100" dir="2700000" algn="tl">
                  <a:srgbClr val="000000">
                    <a:alpha val="43137"/>
                  </a:srgbClr>
                </a:outerShdw>
              </a:effectLst>
            </a:endParaRPr>
          </a:p>
          <a:p>
            <a:endParaRPr lang="es-ES" dirty="0" smtClean="0">
              <a:effectLst>
                <a:outerShdw blurRad="38100" dist="38100" dir="2700000" algn="tl">
                  <a:srgbClr val="000000">
                    <a:alpha val="43137"/>
                  </a:srgbClr>
                </a:outerShdw>
              </a:effectLst>
            </a:endParaRPr>
          </a:p>
          <a:p>
            <a:endParaRPr lang="es-ES" sz="2000" dirty="0" smtClean="0">
              <a:ln w="50800"/>
            </a:endParaRPr>
          </a:p>
          <a:p>
            <a:endParaRPr lang="es-ES" sz="2000" dirty="0" smtClean="0">
              <a:ln w="50800"/>
            </a:endParaRPr>
          </a:p>
          <a:p>
            <a:endParaRPr lang="es-ES" sz="2000" dirty="0" smtClean="0">
              <a:ln w="50800"/>
            </a:endParaRPr>
          </a:p>
          <a:p>
            <a:endParaRPr lang="es-ES" sz="2000" dirty="0" smtClean="0">
              <a:effectLst>
                <a:outerShdw blurRad="38100" dist="38100" dir="2700000" algn="tl">
                  <a:srgbClr val="000000">
                    <a:alpha val="43137"/>
                  </a:srgbClr>
                </a:outerShdw>
              </a:effectLst>
            </a:endParaRPr>
          </a:p>
          <a:p>
            <a:endParaRPr lang="es-ES" sz="2000" dirty="0" smtClean="0">
              <a:effectLst>
                <a:outerShdw blurRad="38100" dist="38100" dir="2700000" algn="tl">
                  <a:srgbClr val="000000">
                    <a:alpha val="43137"/>
                  </a:srgbClr>
                </a:outerShdw>
              </a:effectLst>
            </a:endParaRPr>
          </a:p>
          <a:p>
            <a:endParaRPr lang="es-ES" sz="2000" dirty="0" smtClean="0">
              <a:effectLst>
                <a:outerShdw blurRad="38100" dist="38100" dir="2700000" algn="tl">
                  <a:srgbClr val="000000">
                    <a:alpha val="43137"/>
                  </a:srgbClr>
                </a:outerShdw>
              </a:effectLst>
            </a:endParaRPr>
          </a:p>
          <a:p>
            <a:endParaRPr lang="es-ES" sz="2000" dirty="0" smtClean="0">
              <a:ln w="50800"/>
            </a:endParaRPr>
          </a:p>
          <a:p>
            <a:endParaRPr lang="es-ES" sz="2000" dirty="0" smtClean="0">
              <a:effectLst>
                <a:outerShdw blurRad="38100" dist="38100" dir="2700000" algn="tl">
                  <a:srgbClr val="000000">
                    <a:alpha val="43137"/>
                  </a:srgbClr>
                </a:outerShdw>
              </a:effectLst>
            </a:endParaRPr>
          </a:p>
          <a:p>
            <a:endParaRPr lang="es-ES" sz="2000" dirty="0" smtClean="0">
              <a:effectLst>
                <a:outerShdw blurRad="38100" dist="38100" dir="2700000" algn="tl">
                  <a:srgbClr val="000000">
                    <a:alpha val="43137"/>
                  </a:srgbClr>
                </a:outerShdw>
              </a:effectLst>
            </a:endParaRPr>
          </a:p>
          <a:p>
            <a:endParaRPr lang="es-ES" sz="2000" dirty="0" smtClean="0">
              <a:ln w="50800"/>
            </a:endParaRPr>
          </a:p>
          <a:p>
            <a:endParaRPr lang="es-ES" b="1" dirty="0" smtClean="0">
              <a:ln w="50800"/>
              <a:solidFill>
                <a:srgbClr val="FFFF00"/>
              </a:solidFill>
            </a:endParaRPr>
          </a:p>
          <a:p>
            <a:endParaRPr lang="es-ES" b="1" dirty="0" smtClean="0">
              <a:ln w="50800"/>
              <a:solidFill>
                <a:srgbClr val="FFFF00"/>
              </a:solidFill>
            </a:endParaRPr>
          </a:p>
          <a:p>
            <a:endParaRPr lang="es-ES" b="1" dirty="0" smtClean="0">
              <a:ln w="50800"/>
              <a:solidFill>
                <a:srgbClr val="FFFF00"/>
              </a:solidFill>
            </a:endParaRPr>
          </a:p>
          <a:p>
            <a:endParaRPr lang="es-ES" dirty="0" smtClean="0">
              <a:solidFill>
                <a:srgbClr val="FFFF00"/>
              </a:solidFill>
            </a:endParaRPr>
          </a:p>
          <a:p>
            <a:endParaRPr lang="es-ES" dirty="0" smtClean="0">
              <a:solidFill>
                <a:srgbClr val="FFFF00"/>
              </a:solidFill>
            </a:endParaRPr>
          </a:p>
          <a:p>
            <a:endParaRPr lang="es-ES" b="1" dirty="0" smtClean="0">
              <a:ln w="50800"/>
              <a:solidFill>
                <a:srgbClr val="FFFF00"/>
              </a:solidFill>
            </a:endParaRPr>
          </a:p>
          <a:p>
            <a:endParaRPr lang="es-ES" sz="1600" b="1" dirty="0" smtClean="0">
              <a:ln w="50800"/>
              <a:solidFill>
                <a:srgbClr val="FFFF00"/>
              </a:solidFill>
            </a:endParaRPr>
          </a:p>
          <a:p>
            <a:endParaRPr lang="es-ES" dirty="0">
              <a:solidFill>
                <a:srgbClr val="FFFF00"/>
              </a:solidFill>
            </a:endParaRPr>
          </a:p>
        </p:txBody>
      </p:sp>
    </p:spTree>
  </p:cSld>
  <p:clrMapOvr>
    <a:masterClrMapping/>
  </p:clrMapOvr>
  <p:transition advTm="5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2"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Scale>
                                      <p:cBhvr>
                                        <p:cTn id="7" dur="1000" decel="50000" fill="hold">
                                          <p:stCondLst>
                                            <p:cond delay="0"/>
                                          </p:stCondLst>
                                        </p:cTn>
                                        <p:tgtEl>
                                          <p:spTgt spid="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1000" decel="50000" fill="hold">
                                          <p:stCondLst>
                                            <p:cond delay="0"/>
                                          </p:stCondLst>
                                        </p:cTn>
                                        <p:tgtEl>
                                          <p:spTgt spid="5"/>
                                        </p:tgtEl>
                                        <p:attrNameLst>
                                          <p:attrName>ppt_x</p:attrName>
                                          <p:attrName>ppt_y</p:attrName>
                                        </p:attrNameLst>
                                      </p:cBhvr>
                                    </p:animMotion>
                                    <p:animEffect transition="in" filter="fade">
                                      <p:cBhvr>
                                        <p:cTn id="9" dur="1000"/>
                                        <p:tgtEl>
                                          <p:spTgt spid="5"/>
                                        </p:tgtEl>
                                      </p:cBhvr>
                                    </p:animEffect>
                                  </p:childTnLst>
                                </p:cTn>
                              </p:par>
                            </p:childTnLst>
                          </p:cTn>
                        </p:par>
                        <p:par>
                          <p:cTn id="10" fill="hold">
                            <p:stCondLst>
                              <p:cond delay="1000"/>
                            </p:stCondLst>
                            <p:childTnLst>
                              <p:par>
                                <p:cTn id="11" presetID="52" presetClass="entr" presetSubtype="0" fill="hold" nodeType="afterEffect">
                                  <p:stCondLst>
                                    <p:cond delay="0"/>
                                  </p:stCondLst>
                                  <p:childTnLst>
                                    <p:set>
                                      <p:cBhvr>
                                        <p:cTn id="12" dur="1" fill="hold">
                                          <p:stCondLst>
                                            <p:cond delay="0"/>
                                          </p:stCondLst>
                                        </p:cTn>
                                        <p:tgtEl>
                                          <p:spTgt spid="6"/>
                                        </p:tgtEl>
                                        <p:attrNameLst>
                                          <p:attrName>style.visibility</p:attrName>
                                        </p:attrNameLst>
                                      </p:cBhvr>
                                      <p:to>
                                        <p:strVal val="visible"/>
                                      </p:to>
                                    </p:set>
                                    <p:animScale>
                                      <p:cBhvr>
                                        <p:cTn id="13" dur="1000" decel="50000" fill="hold">
                                          <p:stCondLst>
                                            <p:cond delay="0"/>
                                          </p:stCondLst>
                                        </p:cTn>
                                        <p:tgtEl>
                                          <p:spTgt spid="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4" dur="1000" decel="50000" fill="hold">
                                          <p:stCondLst>
                                            <p:cond delay="0"/>
                                          </p:stCondLst>
                                        </p:cTn>
                                        <p:tgtEl>
                                          <p:spTgt spid="6"/>
                                        </p:tgtEl>
                                        <p:attrNameLst>
                                          <p:attrName>ppt_x</p:attrName>
                                          <p:attrName>ppt_y</p:attrName>
                                        </p:attrNameLst>
                                      </p:cBhvr>
                                    </p:animMotion>
                                    <p:animEffect transition="in" filter="fade">
                                      <p:cBhvr>
                                        <p:cTn id="15" dur="1000"/>
                                        <p:tgtEl>
                                          <p:spTgt spid="6"/>
                                        </p:tgtEl>
                                      </p:cBhvr>
                                    </p:animEffect>
                                  </p:childTnLst>
                                </p:cTn>
                              </p:par>
                            </p:childTnLst>
                          </p:cTn>
                        </p:par>
                        <p:par>
                          <p:cTn id="16" fill="hold">
                            <p:stCondLst>
                              <p:cond delay="2000"/>
                            </p:stCondLst>
                            <p:childTnLst>
                              <p:par>
                                <p:cTn id="17" presetID="29" presetClass="entr" presetSubtype="0" fill="hold" grpId="0" nodeType="after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p:cTn id="19" dur="2000" fill="hold"/>
                                        <p:tgtEl>
                                          <p:spTgt spid="7"/>
                                        </p:tgtEl>
                                        <p:attrNameLst>
                                          <p:attrName>ppt_x</p:attrName>
                                        </p:attrNameLst>
                                      </p:cBhvr>
                                      <p:tavLst>
                                        <p:tav tm="0">
                                          <p:val>
                                            <p:strVal val="#ppt_x-.2"/>
                                          </p:val>
                                        </p:tav>
                                        <p:tav tm="100000">
                                          <p:val>
                                            <p:strVal val="#ppt_x"/>
                                          </p:val>
                                        </p:tav>
                                      </p:tavLst>
                                    </p:anim>
                                    <p:anim calcmode="lin" valueType="num">
                                      <p:cBhvr>
                                        <p:cTn id="20" dur="2000" fill="hold"/>
                                        <p:tgtEl>
                                          <p:spTgt spid="7"/>
                                        </p:tgtEl>
                                        <p:attrNameLst>
                                          <p:attrName>ppt_y</p:attrName>
                                        </p:attrNameLst>
                                      </p:cBhvr>
                                      <p:tavLst>
                                        <p:tav tm="0">
                                          <p:val>
                                            <p:strVal val="#ppt_y"/>
                                          </p:val>
                                        </p:tav>
                                        <p:tav tm="100000">
                                          <p:val>
                                            <p:strVal val="#ppt_y"/>
                                          </p:val>
                                        </p:tav>
                                      </p:tavLst>
                                    </p:anim>
                                    <p:animEffect transition="in" filter="wipe(right)" prLst="gradientSize: 0.1">
                                      <p:cBhvr>
                                        <p:cTn id="21"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6" name="5 Imagen" descr="aed86dd3.jpg"/>
          <p:cNvPicPr>
            <a:picLocks noChangeAspect="1"/>
          </p:cNvPicPr>
          <p:nvPr/>
        </p:nvPicPr>
        <p:blipFill>
          <a:blip r:embed="rId2"/>
          <a:srcRect l="3843" t="4166" r="2345" b="4166"/>
          <a:stretch>
            <a:fillRect/>
          </a:stretch>
        </p:blipFill>
        <p:spPr>
          <a:xfrm>
            <a:off x="0" y="0"/>
            <a:ext cx="9144000" cy="6858000"/>
          </a:xfrm>
          <a:prstGeom prst="rect">
            <a:avLst/>
          </a:prstGeom>
        </p:spPr>
      </p:pic>
      <p:pic>
        <p:nvPicPr>
          <p:cNvPr id="7" name="6 Imagen" descr="atardecer-en-hawaii-1280x800.jpg"/>
          <p:cNvPicPr>
            <a:picLocks noChangeAspect="1"/>
          </p:cNvPicPr>
          <p:nvPr/>
        </p:nvPicPr>
        <p:blipFill>
          <a:blip r:embed="rId3"/>
          <a:srcRect r="9375"/>
          <a:stretch>
            <a:fillRect/>
          </a:stretch>
        </p:blipFill>
        <p:spPr>
          <a:xfrm>
            <a:off x="0" y="0"/>
            <a:ext cx="9144000" cy="6858000"/>
          </a:xfrm>
          <a:prstGeom prst="rect">
            <a:avLst/>
          </a:prstGeom>
        </p:spPr>
      </p:pic>
      <p:pic>
        <p:nvPicPr>
          <p:cNvPr id="8" name="7 Imagen" descr="16157039.png"/>
          <p:cNvPicPr>
            <a:picLocks noChangeAspect="1"/>
          </p:cNvPicPr>
          <p:nvPr/>
        </p:nvPicPr>
        <p:blipFill>
          <a:blip r:embed="rId4"/>
          <a:stretch>
            <a:fillRect/>
          </a:stretch>
        </p:blipFill>
        <p:spPr>
          <a:xfrm>
            <a:off x="3571868" y="2357430"/>
            <a:ext cx="2817557" cy="3736545"/>
          </a:xfrm>
          <a:prstGeom prst="rect">
            <a:avLst/>
          </a:prstGeom>
        </p:spPr>
      </p:pic>
      <p:pic>
        <p:nvPicPr>
          <p:cNvPr id="2056" name="Picture 8" descr="Rendered Image"/>
          <p:cNvPicPr>
            <a:picLocks noChangeAspect="1" noChangeArrowheads="1"/>
          </p:cNvPicPr>
          <p:nvPr/>
        </p:nvPicPr>
        <p:blipFill>
          <a:blip r:embed="rId5">
            <a:lum contrast="40000"/>
          </a:blip>
          <a:srcRect/>
          <a:stretch>
            <a:fillRect/>
          </a:stretch>
        </p:blipFill>
        <p:spPr bwMode="auto">
          <a:xfrm>
            <a:off x="5715008" y="6143644"/>
            <a:ext cx="1695450" cy="295275"/>
          </a:xfrm>
          <a:prstGeom prst="rect">
            <a:avLst/>
          </a:prstGeom>
          <a:noFill/>
        </p:spPr>
      </p:pic>
      <p:pic>
        <p:nvPicPr>
          <p:cNvPr id="2058" name="Picture 10" descr="Rendered Image"/>
          <p:cNvPicPr>
            <a:picLocks noChangeAspect="1" noChangeArrowheads="1"/>
          </p:cNvPicPr>
          <p:nvPr/>
        </p:nvPicPr>
        <p:blipFill>
          <a:blip r:embed="rId6">
            <a:lum contrast="40000"/>
          </a:blip>
          <a:srcRect/>
          <a:stretch>
            <a:fillRect/>
          </a:stretch>
        </p:blipFill>
        <p:spPr bwMode="auto">
          <a:xfrm>
            <a:off x="2071670" y="6143644"/>
            <a:ext cx="2762250" cy="295275"/>
          </a:xfrm>
          <a:prstGeom prst="rect">
            <a:avLst/>
          </a:prstGeom>
          <a:noFill/>
        </p:spPr>
      </p:pic>
      <p:pic>
        <p:nvPicPr>
          <p:cNvPr id="2060" name="Picture 12" descr="Rendered Image"/>
          <p:cNvPicPr>
            <a:picLocks noChangeAspect="1" noChangeArrowheads="1"/>
          </p:cNvPicPr>
          <p:nvPr/>
        </p:nvPicPr>
        <p:blipFill>
          <a:blip r:embed="rId7"/>
          <a:srcRect/>
          <a:stretch>
            <a:fillRect/>
          </a:stretch>
        </p:blipFill>
        <p:spPr bwMode="auto">
          <a:xfrm>
            <a:off x="8429652" y="6357958"/>
            <a:ext cx="333375" cy="123825"/>
          </a:xfrm>
          <a:prstGeom prst="rect">
            <a:avLst/>
          </a:prstGeom>
          <a:noFill/>
        </p:spPr>
      </p:pic>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withEffect">
                                  <p:stCondLst>
                                    <p:cond delay="1500"/>
                                  </p:stCondLst>
                                  <p:childTnLst>
                                    <p:animEffect transition="out" filter="fade">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10" presetClass="entr" presetSubtype="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0"/>
                                        <p:tgtEl>
                                          <p:spTgt spid="6"/>
                                        </p:tgtEl>
                                      </p:cBhvr>
                                    </p:animEffect>
                                  </p:childTnLst>
                                </p:cTn>
                              </p:par>
                              <p:par>
                                <p:cTn id="11" presetID="23" presetClass="entr" presetSubtype="288"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5000" fill="hold"/>
                                        <p:tgtEl>
                                          <p:spTgt spid="6"/>
                                        </p:tgtEl>
                                        <p:attrNameLst>
                                          <p:attrName>ppt_w</p:attrName>
                                        </p:attrNameLst>
                                      </p:cBhvr>
                                      <p:tavLst>
                                        <p:tav tm="0">
                                          <p:val>
                                            <p:strVal val="4/3*#ppt_w"/>
                                          </p:val>
                                        </p:tav>
                                        <p:tav tm="100000">
                                          <p:val>
                                            <p:strVal val="#ppt_w"/>
                                          </p:val>
                                        </p:tav>
                                      </p:tavLst>
                                    </p:anim>
                                    <p:anim calcmode="lin" valueType="num">
                                      <p:cBhvr>
                                        <p:cTn id="14" dur="5000" fill="hold"/>
                                        <p:tgtEl>
                                          <p:spTgt spid="6"/>
                                        </p:tgtEl>
                                        <p:attrNameLst>
                                          <p:attrName>ppt_h</p:attrName>
                                        </p:attrNameLst>
                                      </p:cBhvr>
                                      <p:tavLst>
                                        <p:tav tm="0">
                                          <p:val>
                                            <p:strVal val="4/3*#ppt_h"/>
                                          </p:val>
                                        </p:tav>
                                        <p:tav tm="100000">
                                          <p:val>
                                            <p:strVal val="#ppt_h"/>
                                          </p:val>
                                        </p:tav>
                                      </p:tavLst>
                                    </p:anim>
                                  </p:childTnLst>
                                </p:cTn>
                              </p:par>
                            </p:childTnLst>
                          </p:cTn>
                        </p:par>
                        <p:par>
                          <p:cTn id="15" fill="hold">
                            <p:stCondLst>
                              <p:cond delay="5000"/>
                            </p:stCondLst>
                            <p:childTnLst>
                              <p:par>
                                <p:cTn id="16" presetID="10" presetClass="entr" presetSubtype="0" fill="hold" nodeType="after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fade">
                                      <p:cBhvr>
                                        <p:cTn id="18" dur="2000"/>
                                        <p:tgtEl>
                                          <p:spTgt spid="8"/>
                                        </p:tgtEl>
                                      </p:cBhvr>
                                    </p:animEffect>
                                  </p:childTnLst>
                                </p:cTn>
                              </p:par>
                            </p:childTnLst>
                          </p:cTn>
                        </p:par>
                        <p:par>
                          <p:cTn id="19" fill="hold">
                            <p:stCondLst>
                              <p:cond delay="7000"/>
                            </p:stCondLst>
                            <p:childTnLst>
                              <p:par>
                                <p:cTn id="20" presetID="30" presetClass="entr" presetSubtype="0" fill="hold" nodeType="afterEffect">
                                  <p:stCondLst>
                                    <p:cond delay="0"/>
                                  </p:stCondLst>
                                  <p:childTnLst>
                                    <p:set>
                                      <p:cBhvr>
                                        <p:cTn id="21" dur="1" fill="hold">
                                          <p:stCondLst>
                                            <p:cond delay="0"/>
                                          </p:stCondLst>
                                        </p:cTn>
                                        <p:tgtEl>
                                          <p:spTgt spid="2058"/>
                                        </p:tgtEl>
                                        <p:attrNameLst>
                                          <p:attrName>style.visibility</p:attrName>
                                        </p:attrNameLst>
                                      </p:cBhvr>
                                      <p:to>
                                        <p:strVal val="visible"/>
                                      </p:to>
                                    </p:set>
                                    <p:animEffect transition="in" filter="fade">
                                      <p:cBhvr>
                                        <p:cTn id="22" dur="1600" decel="100000"/>
                                        <p:tgtEl>
                                          <p:spTgt spid="2058"/>
                                        </p:tgtEl>
                                      </p:cBhvr>
                                    </p:animEffect>
                                    <p:anim calcmode="lin" valueType="num">
                                      <p:cBhvr>
                                        <p:cTn id="23" dur="1600" decel="100000" fill="hold"/>
                                        <p:tgtEl>
                                          <p:spTgt spid="2058"/>
                                        </p:tgtEl>
                                        <p:attrNameLst>
                                          <p:attrName>style.rotation</p:attrName>
                                        </p:attrNameLst>
                                      </p:cBhvr>
                                      <p:tavLst>
                                        <p:tav tm="0">
                                          <p:val>
                                            <p:fltVal val="-90"/>
                                          </p:val>
                                        </p:tav>
                                        <p:tav tm="100000">
                                          <p:val>
                                            <p:fltVal val="0"/>
                                          </p:val>
                                        </p:tav>
                                      </p:tavLst>
                                    </p:anim>
                                    <p:anim calcmode="lin" valueType="num">
                                      <p:cBhvr>
                                        <p:cTn id="24" dur="1600" decel="100000" fill="hold"/>
                                        <p:tgtEl>
                                          <p:spTgt spid="2058"/>
                                        </p:tgtEl>
                                        <p:attrNameLst>
                                          <p:attrName>ppt_x</p:attrName>
                                        </p:attrNameLst>
                                      </p:cBhvr>
                                      <p:tavLst>
                                        <p:tav tm="0">
                                          <p:val>
                                            <p:strVal val="#ppt_x+0.4"/>
                                          </p:val>
                                        </p:tav>
                                        <p:tav tm="100000">
                                          <p:val>
                                            <p:strVal val="#ppt_x-0.05"/>
                                          </p:val>
                                        </p:tav>
                                      </p:tavLst>
                                    </p:anim>
                                    <p:anim calcmode="lin" valueType="num">
                                      <p:cBhvr>
                                        <p:cTn id="25" dur="1600" decel="100000" fill="hold"/>
                                        <p:tgtEl>
                                          <p:spTgt spid="2058"/>
                                        </p:tgtEl>
                                        <p:attrNameLst>
                                          <p:attrName>ppt_y</p:attrName>
                                        </p:attrNameLst>
                                      </p:cBhvr>
                                      <p:tavLst>
                                        <p:tav tm="0">
                                          <p:val>
                                            <p:strVal val="#ppt_y-0.4"/>
                                          </p:val>
                                        </p:tav>
                                        <p:tav tm="100000">
                                          <p:val>
                                            <p:strVal val="#ppt_y+0.1"/>
                                          </p:val>
                                        </p:tav>
                                      </p:tavLst>
                                    </p:anim>
                                    <p:anim calcmode="lin" valueType="num">
                                      <p:cBhvr>
                                        <p:cTn id="26" dur="400" accel="100000" fill="hold">
                                          <p:stCondLst>
                                            <p:cond delay="1600"/>
                                          </p:stCondLst>
                                        </p:cTn>
                                        <p:tgtEl>
                                          <p:spTgt spid="2058"/>
                                        </p:tgtEl>
                                        <p:attrNameLst>
                                          <p:attrName>ppt_x</p:attrName>
                                        </p:attrNameLst>
                                      </p:cBhvr>
                                      <p:tavLst>
                                        <p:tav tm="0">
                                          <p:val>
                                            <p:strVal val="#ppt_x-0.05"/>
                                          </p:val>
                                        </p:tav>
                                        <p:tav tm="100000">
                                          <p:val>
                                            <p:strVal val="#ppt_x"/>
                                          </p:val>
                                        </p:tav>
                                      </p:tavLst>
                                    </p:anim>
                                    <p:anim calcmode="lin" valueType="num">
                                      <p:cBhvr>
                                        <p:cTn id="27" dur="400" accel="100000" fill="hold">
                                          <p:stCondLst>
                                            <p:cond delay="1600"/>
                                          </p:stCondLst>
                                        </p:cTn>
                                        <p:tgtEl>
                                          <p:spTgt spid="2058"/>
                                        </p:tgtEl>
                                        <p:attrNameLst>
                                          <p:attrName>ppt_y</p:attrName>
                                        </p:attrNameLst>
                                      </p:cBhvr>
                                      <p:tavLst>
                                        <p:tav tm="0">
                                          <p:val>
                                            <p:strVal val="#ppt_y+0.1"/>
                                          </p:val>
                                        </p:tav>
                                        <p:tav tm="100000">
                                          <p:val>
                                            <p:strVal val="#ppt_y"/>
                                          </p:val>
                                        </p:tav>
                                      </p:tavLst>
                                    </p:anim>
                                  </p:childTnLst>
                                </p:cTn>
                              </p:par>
                              <p:par>
                                <p:cTn id="28" presetID="30" presetClass="entr" presetSubtype="0" fill="hold" nodeType="withEffect">
                                  <p:stCondLst>
                                    <p:cond delay="0"/>
                                  </p:stCondLst>
                                  <p:childTnLst>
                                    <p:set>
                                      <p:cBhvr>
                                        <p:cTn id="29" dur="1" fill="hold">
                                          <p:stCondLst>
                                            <p:cond delay="0"/>
                                          </p:stCondLst>
                                        </p:cTn>
                                        <p:tgtEl>
                                          <p:spTgt spid="2056"/>
                                        </p:tgtEl>
                                        <p:attrNameLst>
                                          <p:attrName>style.visibility</p:attrName>
                                        </p:attrNameLst>
                                      </p:cBhvr>
                                      <p:to>
                                        <p:strVal val="visible"/>
                                      </p:to>
                                    </p:set>
                                    <p:animEffect transition="in" filter="fade">
                                      <p:cBhvr>
                                        <p:cTn id="30" dur="1600" decel="100000"/>
                                        <p:tgtEl>
                                          <p:spTgt spid="2056"/>
                                        </p:tgtEl>
                                      </p:cBhvr>
                                    </p:animEffect>
                                    <p:anim calcmode="lin" valueType="num">
                                      <p:cBhvr>
                                        <p:cTn id="31" dur="1600" decel="100000" fill="hold"/>
                                        <p:tgtEl>
                                          <p:spTgt spid="2056"/>
                                        </p:tgtEl>
                                        <p:attrNameLst>
                                          <p:attrName>style.rotation</p:attrName>
                                        </p:attrNameLst>
                                      </p:cBhvr>
                                      <p:tavLst>
                                        <p:tav tm="0">
                                          <p:val>
                                            <p:fltVal val="-90"/>
                                          </p:val>
                                        </p:tav>
                                        <p:tav tm="100000">
                                          <p:val>
                                            <p:fltVal val="0"/>
                                          </p:val>
                                        </p:tav>
                                      </p:tavLst>
                                    </p:anim>
                                    <p:anim calcmode="lin" valueType="num">
                                      <p:cBhvr>
                                        <p:cTn id="32" dur="1600" decel="100000" fill="hold"/>
                                        <p:tgtEl>
                                          <p:spTgt spid="2056"/>
                                        </p:tgtEl>
                                        <p:attrNameLst>
                                          <p:attrName>ppt_x</p:attrName>
                                        </p:attrNameLst>
                                      </p:cBhvr>
                                      <p:tavLst>
                                        <p:tav tm="0">
                                          <p:val>
                                            <p:strVal val="#ppt_x+0.4"/>
                                          </p:val>
                                        </p:tav>
                                        <p:tav tm="100000">
                                          <p:val>
                                            <p:strVal val="#ppt_x-0.05"/>
                                          </p:val>
                                        </p:tav>
                                      </p:tavLst>
                                    </p:anim>
                                    <p:anim calcmode="lin" valueType="num">
                                      <p:cBhvr>
                                        <p:cTn id="33" dur="1600" decel="100000" fill="hold"/>
                                        <p:tgtEl>
                                          <p:spTgt spid="2056"/>
                                        </p:tgtEl>
                                        <p:attrNameLst>
                                          <p:attrName>ppt_y</p:attrName>
                                        </p:attrNameLst>
                                      </p:cBhvr>
                                      <p:tavLst>
                                        <p:tav tm="0">
                                          <p:val>
                                            <p:strVal val="#ppt_y-0.4"/>
                                          </p:val>
                                        </p:tav>
                                        <p:tav tm="100000">
                                          <p:val>
                                            <p:strVal val="#ppt_y+0.1"/>
                                          </p:val>
                                        </p:tav>
                                      </p:tavLst>
                                    </p:anim>
                                    <p:anim calcmode="lin" valueType="num">
                                      <p:cBhvr>
                                        <p:cTn id="34" dur="400" accel="100000" fill="hold">
                                          <p:stCondLst>
                                            <p:cond delay="1600"/>
                                          </p:stCondLst>
                                        </p:cTn>
                                        <p:tgtEl>
                                          <p:spTgt spid="2056"/>
                                        </p:tgtEl>
                                        <p:attrNameLst>
                                          <p:attrName>ppt_x</p:attrName>
                                        </p:attrNameLst>
                                      </p:cBhvr>
                                      <p:tavLst>
                                        <p:tav tm="0">
                                          <p:val>
                                            <p:strVal val="#ppt_x-0.05"/>
                                          </p:val>
                                        </p:tav>
                                        <p:tav tm="100000">
                                          <p:val>
                                            <p:strVal val="#ppt_x"/>
                                          </p:val>
                                        </p:tav>
                                      </p:tavLst>
                                    </p:anim>
                                    <p:anim calcmode="lin" valueType="num">
                                      <p:cBhvr>
                                        <p:cTn id="35" dur="400" accel="100000" fill="hold">
                                          <p:stCondLst>
                                            <p:cond delay="1600"/>
                                          </p:stCondLst>
                                        </p:cTn>
                                        <p:tgtEl>
                                          <p:spTgt spid="2056"/>
                                        </p:tgtEl>
                                        <p:attrNameLst>
                                          <p:attrName>ppt_y</p:attrName>
                                        </p:attrNameLst>
                                      </p:cBhvr>
                                      <p:tavLst>
                                        <p:tav tm="0">
                                          <p:val>
                                            <p:strVal val="#ppt_y+0.1"/>
                                          </p:val>
                                        </p:tav>
                                        <p:tav tm="100000">
                                          <p:val>
                                            <p:strVal val="#ppt_y"/>
                                          </p:val>
                                        </p:tav>
                                      </p:tavLst>
                                    </p:anim>
                                  </p:childTnLst>
                                </p:cTn>
                              </p:par>
                              <p:par>
                                <p:cTn id="36" presetID="10" presetClass="entr" presetSubtype="0" fill="hold" nodeType="withEffect">
                                  <p:stCondLst>
                                    <p:cond delay="0"/>
                                  </p:stCondLst>
                                  <p:childTnLst>
                                    <p:set>
                                      <p:cBhvr>
                                        <p:cTn id="37" dur="1" fill="hold">
                                          <p:stCondLst>
                                            <p:cond delay="0"/>
                                          </p:stCondLst>
                                        </p:cTn>
                                        <p:tgtEl>
                                          <p:spTgt spid="2060"/>
                                        </p:tgtEl>
                                        <p:attrNameLst>
                                          <p:attrName>style.visibility</p:attrName>
                                        </p:attrNameLst>
                                      </p:cBhvr>
                                      <p:to>
                                        <p:strVal val="visible"/>
                                      </p:to>
                                    </p:set>
                                    <p:animEffect transition="in" filter="fade">
                                      <p:cBhvr>
                                        <p:cTn id="38" dur="2000"/>
                                        <p:tgtEl>
                                          <p:spTgt spid="20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showMasterSp="0" showMasterPhAnim="0">
  <p:cSld>
    <p:bg>
      <p:bgPr>
        <a:solidFill>
          <a:srgbClr val="C0D7F5"/>
        </a:solidFill>
        <a:effectLst/>
      </p:bgPr>
    </p:bg>
    <p:spTree>
      <p:nvGrpSpPr>
        <p:cNvPr id="1" name=""/>
        <p:cNvGrpSpPr/>
        <p:nvPr/>
      </p:nvGrpSpPr>
      <p:grpSpPr>
        <a:xfrm>
          <a:off x="0" y="0"/>
          <a:ext cx="0" cy="0"/>
          <a:chOff x="0" y="0"/>
          <a:chExt cx="0" cy="0"/>
        </a:xfrm>
      </p:grpSpPr>
      <p:pic>
        <p:nvPicPr>
          <p:cNvPr id="11749" name="Picture 485">
            <a:hlinkClick r:id="" action="ppaction://media"/>
          </p:cNvPr>
          <p:cNvPicPr>
            <a:picLocks noRot="1" noChangeAspect="1" noChangeArrowheads="1"/>
          </p:cNvPicPr>
          <p:nvPr>
            <a:wavAudioFile r:embed="rId1" name="book_shut_SoundsResource_com.wav"/>
          </p:nvPr>
        </p:nvPicPr>
        <p:blipFill>
          <a:blip r:embed="rId3"/>
          <a:srcRect/>
          <a:stretch>
            <a:fillRect/>
          </a:stretch>
        </p:blipFill>
        <p:spPr bwMode="auto">
          <a:xfrm>
            <a:off x="8229600" y="609600"/>
            <a:ext cx="304800" cy="304800"/>
          </a:xfrm>
          <a:prstGeom prst="rect">
            <a:avLst/>
          </a:prstGeom>
          <a:noFill/>
        </p:spPr>
      </p:pic>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algn="ctr"/>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4"/>
          </p:cNvPr>
          <p:cNvPicPr>
            <a:picLocks noChangeAspect="1" noChangeArrowheads="1"/>
          </p:cNvPicPr>
          <p:nvPr/>
        </p:nvPicPr>
        <p:blipFill>
          <a:blip r:embed="rId5"/>
          <a:srcRect/>
          <a:stretch>
            <a:fillRect/>
          </a:stretch>
        </p:blipFill>
        <p:spPr bwMode="auto">
          <a:xfrm>
            <a:off x="2667000" y="55626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49530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pic>
        <p:nvPicPr>
          <p:cNvPr id="11677" name="Picture 413" descr="logo">
            <a:hlinkClick r:id="rId6"/>
          </p:cNvPr>
          <p:cNvPicPr>
            <a:picLocks noChangeAspect="1" noChangeArrowheads="1"/>
          </p:cNvPicPr>
          <p:nvPr/>
        </p:nvPicPr>
        <p:blipFill>
          <a:blip r:embed="rId7"/>
          <a:srcRect/>
          <a:stretch>
            <a:fillRect/>
          </a:stretch>
        </p:blipFill>
        <p:spPr bwMode="auto">
          <a:xfrm>
            <a:off x="609600" y="6096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graphicFrame>
        <p:nvGraphicFramePr>
          <p:cNvPr id="11742" name="Group 478"/>
          <p:cNvGraphicFramePr>
            <a:graphicFrameLocks noGrp="1"/>
          </p:cNvGraphicFramePr>
          <p:nvPr/>
        </p:nvGraphicFramePr>
        <p:xfrm>
          <a:off x="990600" y="3429000"/>
          <a:ext cx="7086600" cy="1036320"/>
        </p:xfrm>
        <a:graphic>
          <a:graphicData uri="http://schemas.openxmlformats.org/drawingml/2006/table">
            <a:tbl>
              <a:tblPr/>
              <a:tblGrid>
                <a:gridCol w="1181100"/>
                <a:gridCol w="1181100"/>
                <a:gridCol w="1181100"/>
                <a:gridCol w="1181100"/>
                <a:gridCol w="1181100"/>
                <a:gridCol w="1181100"/>
              </a:tblGrid>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1" i="0" u="none" strike="noStrike" cap="none" normalizeH="0" baseline="0" smtClean="0">
                          <a:ln>
                            <a:noFill/>
                          </a:ln>
                          <a:solidFill>
                            <a:schemeClr val="tx1"/>
                          </a:solidFill>
                          <a:effectLst/>
                          <a:latin typeface="Berlin Sans FB Demi" pitchFamily="34" charset="0"/>
                          <a:hlinkClick r:id="rId8"/>
                        </a:rPr>
                        <a:t>Dedicatorias</a:t>
                      </a:r>
                      <a:endParaRPr kumimoji="0" lang="es-ES" sz="1400" b="1"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9"/>
                        </a:rPr>
                        <a:t>Fechas Especiales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0"/>
                        </a:rPr>
                        <a:t>Graciosos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1"/>
                        </a:rPr>
                        <a:t>Historia y arte</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2"/>
                        </a:rPr>
                        <a:t>Lugares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3"/>
                        </a:rPr>
                        <a:t>Musicales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32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4"/>
                        </a:rPr>
                        <a:t>Naturaleza y Ciencias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5"/>
                        </a:rPr>
                        <a:t>Política</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6"/>
                        </a:rPr>
                        <a:t>Reflexión</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7"/>
                        </a:rPr>
                        <a:t>Religiosos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8"/>
                        </a:rPr>
                        <a:t>Románticos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9"/>
                        </a:rPr>
                        <a:t>Salud</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744" name="Rectangle 480"/>
          <p:cNvSpPr>
            <a:spLocks noChangeArrowheads="1"/>
          </p:cNvSpPr>
          <p:nvPr/>
        </p:nvSpPr>
        <p:spPr bwMode="auto">
          <a:xfrm>
            <a:off x="0" y="2892425"/>
            <a:ext cx="9144000" cy="366713"/>
          </a:xfrm>
          <a:prstGeom prst="rect">
            <a:avLst/>
          </a:prstGeom>
          <a:noFill/>
          <a:ln w="9525">
            <a:noFill/>
            <a:miter lim="800000"/>
            <a:headEnd/>
            <a:tailEnd/>
          </a:ln>
          <a:effectLst/>
        </p:spPr>
        <p:txBody>
          <a:bodyPr>
            <a:spAutoFit/>
          </a:bodyPr>
          <a:lstStyle/>
          <a:p>
            <a:pPr algn="ctr"/>
            <a:r>
              <a:rPr lang="es-ES_tradnl" b="1" u="sng">
                <a:solidFill>
                  <a:srgbClr val="04265C"/>
                </a:solidFill>
                <a:latin typeface="Berlin Sans FB Demi" pitchFamily="34" charset="0"/>
              </a:rPr>
              <a:t>PPS Exclusivos</a:t>
            </a:r>
            <a:endParaRPr lang="es-ES" b="1" u="sng">
              <a:solidFill>
                <a:srgbClr val="04265C"/>
              </a:solidFill>
              <a:latin typeface="Berlin Sans FB Demi" pitchFamily="34" charset="0"/>
            </a:endParaRPr>
          </a:p>
        </p:txBody>
      </p:sp>
      <p:pic>
        <p:nvPicPr>
          <p:cNvPr id="11745" name="Picture 481" descr="propuesta2_red"/>
          <p:cNvPicPr>
            <a:picLocks noChangeAspect="1" noChangeArrowheads="1"/>
          </p:cNvPicPr>
          <p:nvPr/>
        </p:nvPicPr>
        <p:blipFill>
          <a:blip r:embed="rId20"/>
          <a:srcRect/>
          <a:stretch>
            <a:fillRect/>
          </a:stretch>
        </p:blipFill>
        <p:spPr bwMode="auto">
          <a:xfrm rot="-1069669">
            <a:off x="5334000" y="1524000"/>
            <a:ext cx="3581400" cy="1565275"/>
          </a:xfrm>
          <a:prstGeom prst="rect">
            <a:avLst/>
          </a:prstGeom>
          <a:noFill/>
        </p:spPr>
      </p:pic>
    </p:spTree>
  </p:cSld>
  <p:clrMapOvr>
    <a:masterClrMapping/>
  </p:clrMapOvr>
  <p:transition advTm="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500"/>
                                  </p:stCondLst>
                                  <p:childTnLst>
                                    <p:set>
                                      <p:cBhvr>
                                        <p:cTn id="6" dur="1" fill="hold">
                                          <p:stCondLst>
                                            <p:cond delay="0"/>
                                          </p:stCondLst>
                                        </p:cTn>
                                        <p:tgtEl>
                                          <p:spTgt spid="11745"/>
                                        </p:tgtEl>
                                        <p:attrNameLst>
                                          <p:attrName>style.visibility</p:attrName>
                                        </p:attrNameLst>
                                      </p:cBhvr>
                                      <p:to>
                                        <p:strVal val="visible"/>
                                      </p:to>
                                    </p:set>
                                  </p:childTnLst>
                                </p:cTn>
                              </p:par>
                              <p:par>
                                <p:cTn id="7" presetID="1" presetClass="mediacall" presetSubtype="0" fill="hold" nodeType="withEffect">
                                  <p:stCondLst>
                                    <p:cond delay="1500"/>
                                  </p:stCondLst>
                                  <p:childTnLst>
                                    <p:cmd type="call" cmd="playFrom(0.0)">
                                      <p:cBhvr>
                                        <p:cTn id="8" dur="604" fill="hold"/>
                                        <p:tgtEl>
                                          <p:spTgt spid="1174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9" fill="hold" display="0">
                  <p:stCondLst>
                    <p:cond delay="indefinite"/>
                  </p:stCondLst>
                  <p:endCondLst>
                    <p:cond evt="onNext" delay="0">
                      <p:tgtEl>
                        <p:sldTgt/>
                      </p:tgtEl>
                    </p:cond>
                    <p:cond evt="onPrev" delay="0">
                      <p:tgtEl>
                        <p:sldTgt/>
                      </p:tgtEl>
                    </p:cond>
                    <p:cond evt="onStopAudio" delay="0">
                      <p:tgtEl>
                        <p:sldTgt/>
                      </p:tgtEl>
                    </p:cond>
                  </p:endCondLst>
                </p:cTn>
                <p:tgtEl>
                  <p:spTgt spid="11749"/>
                </p:tgtEl>
              </p:cMediaNode>
            </p:audio>
          </p:childTnLst>
        </p:cTn>
      </p:par>
    </p:tnLst>
  </p:timing>
</p:sld>
</file>

<file path=ppt/theme/theme1.xml><?xml version="1.0" encoding="utf-8"?>
<a:theme xmlns:a="http://schemas.openxmlformats.org/drawingml/2006/main" name="-AL ATARDECER-">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Personalizado 9">
      <a:majorFont>
        <a:latin typeface="Harrington"/>
        <a:ea typeface=""/>
        <a:cs typeface=""/>
      </a:majorFont>
      <a:minorFont>
        <a:latin typeface="Harringto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-AL ATARDECER-</Template>
  <TotalTime>0</TotalTime>
  <Words>573</Words>
  <Application>Microsoft Office PowerPoint</Application>
  <PresentationFormat>Presentación en pantalla (4:3)</PresentationFormat>
  <Paragraphs>81</Paragraphs>
  <Slides>24</Slides>
  <Notes>1</Notes>
  <HiddenSlides>0</HiddenSlides>
  <MMClips>1</MMClips>
  <ScaleCrop>false</ScaleCrop>
  <HeadingPairs>
    <vt:vector size="4" baseType="variant">
      <vt:variant>
        <vt:lpstr>Tema</vt:lpstr>
      </vt:variant>
      <vt:variant>
        <vt:i4>2</vt:i4>
      </vt:variant>
      <vt:variant>
        <vt:lpstr>Títulos de diapositiva</vt:lpstr>
      </vt:variant>
      <vt:variant>
        <vt:i4>24</vt:i4>
      </vt:variant>
    </vt:vector>
  </HeadingPairs>
  <TitlesOfParts>
    <vt:vector size="26" baseType="lpstr">
      <vt:lpstr>-AL ATARDECER-</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2013-03-08T18:40:03Z</dcterms:created>
  <dcterms:modified xsi:type="dcterms:W3CDTF">2013-03-08T18:42:19Z</dcterms:modified>
</cp:coreProperties>
</file>