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notesMasterIdLst>
    <p:notesMasterId r:id="rId20"/>
  </p:notesMasterIdLst>
  <p:sldIdLst>
    <p:sldId id="273" r:id="rId3"/>
    <p:sldId id="257" r:id="rId4"/>
    <p:sldId id="258" r:id="rId5"/>
    <p:sldId id="267" r:id="rId6"/>
    <p:sldId id="259" r:id="rId7"/>
    <p:sldId id="260" r:id="rId8"/>
    <p:sldId id="268" r:id="rId9"/>
    <p:sldId id="261" r:id="rId10"/>
    <p:sldId id="262" r:id="rId11"/>
    <p:sldId id="269" r:id="rId12"/>
    <p:sldId id="263" r:id="rId13"/>
    <p:sldId id="264" r:id="rId14"/>
    <p:sldId id="270" r:id="rId15"/>
    <p:sldId id="265" r:id="rId16"/>
    <p:sldId id="271" r:id="rId17"/>
    <p:sldId id="272" r:id="rId18"/>
    <p:sldId id="274" r:id="rId19"/>
  </p:sldIdLst>
  <p:sldSz cx="9144000" cy="5143500" type="screen16x9"/>
  <p:notesSz cx="6858000" cy="9144000"/>
  <p:embeddedFontLst>
    <p:embeddedFont>
      <p:font typeface="ChopinScript" panose="00000400000000000000" pitchFamily="2" charset="0"/>
      <p:regular r:id="rId21"/>
    </p:embeddedFont>
    <p:embeddedFont>
      <p:font typeface="Fiolex Girls" panose="020B0603050302020204" pitchFamily="34" charset="0"/>
      <p:regular r:id="rId22"/>
    </p:embeddedFont>
    <p:embeddedFont>
      <p:font typeface="Kristen ITC" panose="03050502040202030202" pitchFamily="66" charset="0"/>
      <p:regular r:id="rId23"/>
    </p:embeddedFont>
    <p:embeddedFont>
      <p:font typeface="Vivaldi" panose="03020602050506090804" pitchFamily="66" charset="0"/>
      <p:italic r:id="rId24"/>
    </p:embeddedFont>
  </p:embeddedFontLst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modifyVerifier cryptProviderType="rsaFull" cryptAlgorithmClass="hash" cryptAlgorithmType="typeAny" cryptAlgorithmSid="4" spinCount="100000" saltData="WffRvG0jyqAozb3+LJYc6Q==" hashData="tlILFF+C5kYPD/J4I0Vzsv+0M74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50021"/>
    <a:srgbClr val="FFFF00"/>
    <a:srgbClr val="33CC33"/>
    <a:srgbClr val="CC3300"/>
    <a:srgbClr val="FFFFFF"/>
    <a:srgbClr val="494739"/>
    <a:srgbClr val="462300"/>
    <a:srgbClr val="5028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108" y="123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font" Target="fonts/font1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4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3.fntdata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2.fntdata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Fiolex Girls" pitchFamily="34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Fiolex Girls" pitchFamily="34" charset="0"/>
                <a:cs typeface="+mn-cs"/>
              </a:defRPr>
            </a:lvl1pPr>
          </a:lstStyle>
          <a:p>
            <a:pPr>
              <a:defRPr/>
            </a:pPr>
            <a:fld id="{000E44DF-07B1-486E-A292-3B4E477EEEC5}" type="datetimeFigureOut">
              <a:rPr lang="es-ES"/>
              <a:pPr>
                <a:defRPr/>
              </a:pPr>
              <a:t>16/01/2025</a:t>
            </a:fld>
            <a:endParaRPr lang="es-E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dirty="0"/>
              <a:t>Haga clic para modificar el estilo de texto del patrón</a:t>
            </a:r>
          </a:p>
          <a:p>
            <a:pPr lvl="1"/>
            <a:r>
              <a:rPr lang="es-ES" noProof="0" dirty="0"/>
              <a:t>Segundo nivel</a:t>
            </a:r>
          </a:p>
          <a:p>
            <a:pPr lvl="2"/>
            <a:r>
              <a:rPr lang="es-ES" noProof="0" dirty="0"/>
              <a:t>Tercer nivel</a:t>
            </a:r>
          </a:p>
          <a:p>
            <a:pPr lvl="3"/>
            <a:r>
              <a:rPr lang="es-ES" noProof="0" dirty="0"/>
              <a:t>Cuarto nivel</a:t>
            </a:r>
          </a:p>
          <a:p>
            <a:pPr lvl="4"/>
            <a:r>
              <a:rPr lang="es-ES" noProof="0" dirty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Fiolex Girls" pitchFamily="34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Fiolex Girls" pitchFamily="34" charset="0"/>
                <a:cs typeface="+mn-cs"/>
              </a:defRPr>
            </a:lvl1pPr>
          </a:lstStyle>
          <a:p>
            <a:pPr>
              <a:defRPr/>
            </a:pPr>
            <a:fld id="{041D5641-9FC7-4307-A0E9-65062B39579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Fiolex Girls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Fiolex Girls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Fiolex Girls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Fiolex Girls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Fiolex Girls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alt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7514077-4FC5-45D5-9E83-F0F5765F6E0A}" type="slidenum">
              <a:rPr lang="es-ES" smtClean="0"/>
              <a:pPr>
                <a:defRPr/>
              </a:pPr>
              <a:t>1</a:t>
            </a:fld>
            <a:endParaRPr lang="es-E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s-ES" altLang="es-ES"/>
              <a:t>Pps Margarita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1E75268-F419-4E5D-9DE5-C16C2DEACBA9}" type="slidenum">
              <a:rPr lang="es-ES"/>
              <a:pPr>
                <a:defRPr/>
              </a:pPr>
              <a:t>2</a:t>
            </a:fld>
            <a:endParaRPr lang="es-E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ACF6C6-F631-4439-B2EF-C1E397B67486}" type="datetimeFigureOut">
              <a:rPr lang="es-ES"/>
              <a:pPr>
                <a:defRPr/>
              </a:pPr>
              <a:t>16/01/2025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6C2CA3-999C-4C3A-AF67-AFDCD422B0A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2D1667-9421-4DEC-B5F2-7D0E549360A5}" type="datetimeFigureOut">
              <a:rPr lang="es-ES"/>
              <a:pPr>
                <a:defRPr/>
              </a:pPr>
              <a:t>16/01/2025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A53524-B021-484C-BE99-2AB6249D6F5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F79FB2-7A26-47EC-98CB-6AB53F8FA2D2}" type="datetimeFigureOut">
              <a:rPr lang="es-ES"/>
              <a:pPr>
                <a:defRPr/>
              </a:pPr>
              <a:t>16/01/2025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61F16B-9DD3-450A-9797-BF2488824D1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551989-7318-440E-9A8D-8B0A768D2350}" type="datetimeFigureOut">
              <a:rPr lang="es-ES"/>
              <a:pPr>
                <a:defRPr/>
              </a:pPr>
              <a:t>16/01/2025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2C6D91-6FDB-46BD-AD63-9E8F9D69F16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9656EC-41B5-412E-BD64-9F999397BAD6}" type="datetimeFigureOut">
              <a:rPr lang="es-ES"/>
              <a:pPr>
                <a:defRPr/>
              </a:pPr>
              <a:t>16/01/2025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3330DE-341D-4788-99FB-8D93C62D7ED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233A64-9B5F-4DC2-821C-AD6714682326}" type="datetimeFigureOut">
              <a:rPr lang="es-ES"/>
              <a:pPr>
                <a:defRPr/>
              </a:pPr>
              <a:t>16/01/2025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6B19FA-18A9-46D9-9384-D677BAB3A2D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829A05-B4C0-42A2-B92D-827F837845D0}" type="datetimeFigureOut">
              <a:rPr lang="es-ES"/>
              <a:pPr>
                <a:defRPr/>
              </a:pPr>
              <a:t>16/01/2025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29102F-CD0A-4587-A97F-58F7CBE5161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473705-CB59-414D-AAFB-98E182D1EF52}" type="datetimeFigureOut">
              <a:rPr lang="es-ES"/>
              <a:pPr>
                <a:defRPr/>
              </a:pPr>
              <a:t>16/01/2025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32E1B5-D0DE-4126-9607-413B33ED06C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0D64F2-406E-4220-AE1F-E68B5BD5E085}" type="datetimeFigureOut">
              <a:rPr lang="es-ES"/>
              <a:pPr>
                <a:defRPr/>
              </a:pPr>
              <a:t>16/01/2025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BE2008-1600-44C8-8AE3-6E297584302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23733E-7A30-483B-A6E6-C2F0D71210CF}" type="datetimeFigureOut">
              <a:rPr lang="es-ES"/>
              <a:pPr>
                <a:defRPr/>
              </a:pPr>
              <a:t>16/01/2025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2E1B80-C050-4FAB-B2F4-C8CC7BC220E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2E8DAA-93F8-4718-9997-B2C8092B69E7}" type="datetimeFigureOut">
              <a:rPr lang="es-ES"/>
              <a:pPr>
                <a:defRPr/>
              </a:pPr>
              <a:t>16/01/2025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69A344-3961-472C-8916-DB44E50065B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texto del patrón</a:t>
            </a:r>
          </a:p>
          <a:p>
            <a:pPr lvl="1"/>
            <a:r>
              <a:rPr lang="es-ES" altLang="es-ES"/>
              <a:t>Segundo nivel</a:t>
            </a:r>
          </a:p>
          <a:p>
            <a:pPr lvl="2"/>
            <a:r>
              <a:rPr lang="es-ES" altLang="es-ES"/>
              <a:t>Tercer nivel</a:t>
            </a:r>
          </a:p>
          <a:p>
            <a:pPr lvl="3"/>
            <a:r>
              <a:rPr lang="es-ES" altLang="es-ES"/>
              <a:t>Cuarto nivel</a:t>
            </a:r>
          </a:p>
          <a:p>
            <a:pPr lvl="4"/>
            <a:r>
              <a:rPr lang="es-ES" alt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Fiolex Girls" pitchFamily="34" charset="0"/>
                <a:cs typeface="+mn-cs"/>
              </a:defRPr>
            </a:lvl1pPr>
          </a:lstStyle>
          <a:p>
            <a:pPr>
              <a:defRPr/>
            </a:pPr>
            <a:fld id="{FA1C4EE4-03D8-47CF-8487-9168845A9552}" type="datetimeFigureOut">
              <a:rPr lang="es-ES"/>
              <a:pPr>
                <a:defRPr/>
              </a:pPr>
              <a:t>16/01/2025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Fiolex Girls" pitchFamily="34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Fiolex Girls" pitchFamily="34" charset="0"/>
                <a:cs typeface="+mn-cs"/>
              </a:defRPr>
            </a:lvl1pPr>
          </a:lstStyle>
          <a:p>
            <a:pPr>
              <a:defRPr/>
            </a:pPr>
            <a:fld id="{F728A6E5-66A8-40EC-B0E1-12D161CDF28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Fiolex Girls" pitchFamily="34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iolex Girls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iolex Girls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iolex Girls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iolex Girls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27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gif"/><Relationship Id="rId3" Type="http://schemas.openxmlformats.org/officeDocument/2006/relationships/image" Target="../media/image32.jpeg"/><Relationship Id="rId7" Type="http://schemas.openxmlformats.org/officeDocument/2006/relationships/image" Target="../media/image36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gif"/><Relationship Id="rId5" Type="http://schemas.openxmlformats.org/officeDocument/2006/relationships/image" Target="../media/image34.jpeg"/><Relationship Id="rId10" Type="http://schemas.openxmlformats.org/officeDocument/2006/relationships/image" Target="../media/image39.gif"/><Relationship Id="rId4" Type="http://schemas.openxmlformats.org/officeDocument/2006/relationships/image" Target="../media/image33.jpeg"/><Relationship Id="rId9" Type="http://schemas.openxmlformats.org/officeDocument/2006/relationships/image" Target="../media/image38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image" Target="../media/image45.png"/><Relationship Id="rId18" Type="http://schemas.openxmlformats.org/officeDocument/2006/relationships/image" Target="../media/image4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1.png"/><Relationship Id="rId11" Type="http://schemas.openxmlformats.org/officeDocument/2006/relationships/image" Target="../media/image4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0.png"/><Relationship Id="rId9" Type="http://schemas.openxmlformats.org/officeDocument/2006/relationships/image" Target="../media/image4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5002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7" descr="D:\PPS DE CREACION PROPIA - EXCLUSIVOS\- Acuerdate de mi\Imágenes\2a0CS-1Q1-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-28575"/>
            <a:ext cx="9197975" cy="5153025"/>
          </a:xfrm>
          <a:prstGeom prst="rect">
            <a:avLst/>
          </a:prstGeom>
          <a:noFill/>
          <a:ln w="9525">
            <a:solidFill>
              <a:srgbClr val="800000"/>
            </a:solidFill>
            <a:miter lim="800000"/>
            <a:headEnd/>
            <a:tailEnd/>
          </a:ln>
        </p:spPr>
      </p:pic>
      <p:grpSp>
        <p:nvGrpSpPr>
          <p:cNvPr id="4" name="30 Grupo"/>
          <p:cNvGrpSpPr/>
          <p:nvPr/>
        </p:nvGrpSpPr>
        <p:grpSpPr>
          <a:xfrm>
            <a:off x="6500826" y="1071552"/>
            <a:ext cx="2643174" cy="2893239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32" name="31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80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3" name="32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80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5" name="36 Grupo"/>
          <p:cNvGrpSpPr/>
          <p:nvPr/>
        </p:nvGrpSpPr>
        <p:grpSpPr>
          <a:xfrm flipH="1">
            <a:off x="0" y="1437624"/>
            <a:ext cx="1785918" cy="2250297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38" name="37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80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9" name="38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80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sp>
        <p:nvSpPr>
          <p:cNvPr id="40" name="39 Rectángulo"/>
          <p:cNvSpPr>
            <a:spLocks noChangeArrowheads="1"/>
          </p:cNvSpPr>
          <p:nvPr/>
        </p:nvSpPr>
        <p:spPr bwMode="auto">
          <a:xfrm rot="21449189">
            <a:off x="4491487" y="111716"/>
            <a:ext cx="4163428" cy="2400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ts val="9000"/>
              </a:lnSpc>
              <a:defRPr/>
            </a:pPr>
            <a:r>
              <a:rPr lang="es-ES" sz="8800" dirty="0">
                <a:ln>
                  <a:solidFill>
                    <a:srgbClr val="996600"/>
                  </a:solidFill>
                </a:ln>
                <a:solidFill>
                  <a:srgbClr val="A50021"/>
                </a:solidFill>
                <a:latin typeface="Fiolex Girls" pitchFamily="34" charset="0"/>
                <a:cs typeface="Arial" charset="0"/>
              </a:rPr>
              <a:t>Acuérdate</a:t>
            </a:r>
          </a:p>
          <a:p>
            <a:pPr>
              <a:lnSpc>
                <a:spcPts val="9000"/>
              </a:lnSpc>
              <a:defRPr/>
            </a:pPr>
            <a:r>
              <a:rPr lang="es-ES" sz="8800" dirty="0">
                <a:ln>
                  <a:solidFill>
                    <a:srgbClr val="996600"/>
                  </a:solidFill>
                </a:ln>
                <a:solidFill>
                  <a:srgbClr val="A50021"/>
                </a:solidFill>
                <a:latin typeface="Fiolex Girls" pitchFamily="34" charset="0"/>
                <a:cs typeface="Arial" charset="0"/>
              </a:rPr>
              <a:t>      de Mi</a:t>
            </a:r>
          </a:p>
        </p:txBody>
      </p:sp>
      <p:sp>
        <p:nvSpPr>
          <p:cNvPr id="43" name="42 CuadroTexto"/>
          <p:cNvSpPr txBox="1"/>
          <p:nvPr/>
        </p:nvSpPr>
        <p:spPr>
          <a:xfrm rot="20910911">
            <a:off x="3728120" y="4451895"/>
            <a:ext cx="3183756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 err="1">
                <a:ln>
                  <a:solidFill>
                    <a:srgbClr val="CC0000"/>
                  </a:solidFill>
                </a:ln>
                <a:solidFill>
                  <a:srgbClr val="000000"/>
                </a:solidFill>
                <a:latin typeface="ChopinScript" pitchFamily="66" charset="0"/>
                <a:cs typeface="Arial" charset="0"/>
              </a:rPr>
              <a:t>Jose</a:t>
            </a:r>
            <a:r>
              <a:rPr lang="es-ES" sz="2800" dirty="0">
                <a:ln>
                  <a:solidFill>
                    <a:srgbClr val="CC0000"/>
                  </a:solidFill>
                </a:ln>
                <a:solidFill>
                  <a:srgbClr val="000000"/>
                </a:solidFill>
                <a:latin typeface="ChopinScript" pitchFamily="66" charset="0"/>
                <a:cs typeface="Arial" charset="0"/>
              </a:rPr>
              <a:t> </a:t>
            </a:r>
            <a:r>
              <a:rPr lang="es-ES" sz="2800" dirty="0" err="1">
                <a:ln>
                  <a:solidFill>
                    <a:srgbClr val="CC0000"/>
                  </a:solidFill>
                </a:ln>
                <a:solidFill>
                  <a:srgbClr val="000000"/>
                </a:solidFill>
                <a:latin typeface="ChopinScript" pitchFamily="66" charset="0"/>
                <a:cs typeface="Arial" charset="0"/>
              </a:rPr>
              <a:t>Angel</a:t>
            </a:r>
            <a:r>
              <a:rPr lang="es-ES" sz="2800" dirty="0">
                <a:ln>
                  <a:solidFill>
                    <a:srgbClr val="CC0000"/>
                  </a:solidFill>
                </a:ln>
                <a:solidFill>
                  <a:srgbClr val="000000"/>
                </a:solidFill>
                <a:latin typeface="ChopinScript" pitchFamily="66" charset="0"/>
                <a:cs typeface="Arial" charset="0"/>
              </a:rPr>
              <a:t> </a:t>
            </a:r>
            <a:r>
              <a:rPr lang="es-ES" sz="2800" dirty="0" err="1">
                <a:ln>
                  <a:solidFill>
                    <a:srgbClr val="CC0000"/>
                  </a:solidFill>
                </a:ln>
                <a:solidFill>
                  <a:srgbClr val="000000"/>
                </a:solidFill>
                <a:latin typeface="ChopinScript" pitchFamily="66" charset="0"/>
                <a:cs typeface="Arial" charset="0"/>
              </a:rPr>
              <a:t>Buesa</a:t>
            </a:r>
            <a:endParaRPr lang="es-ES" sz="2800" dirty="0">
              <a:ln>
                <a:solidFill>
                  <a:srgbClr val="CC0000"/>
                </a:solidFill>
              </a:ln>
              <a:solidFill>
                <a:srgbClr val="000000"/>
              </a:solidFill>
              <a:latin typeface="ChopinScript" pitchFamily="66" charset="0"/>
              <a:cs typeface="Arial" charset="0"/>
            </a:endParaRPr>
          </a:p>
        </p:txBody>
      </p:sp>
      <p:grpSp>
        <p:nvGrpSpPr>
          <p:cNvPr id="8" name="27 Grupo"/>
          <p:cNvGrpSpPr/>
          <p:nvPr/>
        </p:nvGrpSpPr>
        <p:grpSpPr>
          <a:xfrm flipH="1">
            <a:off x="0" y="1071552"/>
            <a:ext cx="2571736" cy="3000396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29" name="28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80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0" name="29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80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9" name="39 Grupo"/>
          <p:cNvGrpSpPr/>
          <p:nvPr/>
        </p:nvGrpSpPr>
        <p:grpSpPr>
          <a:xfrm>
            <a:off x="7153260" y="1393023"/>
            <a:ext cx="1990740" cy="2250297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41" name="40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80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2" name="41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80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2" name="11 Grupo"/>
          <p:cNvGrpSpPr/>
          <p:nvPr/>
        </p:nvGrpSpPr>
        <p:grpSpPr>
          <a:xfrm rot="5400000">
            <a:off x="3259336" y="-741164"/>
            <a:ext cx="2625329" cy="9144000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13" name="12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4245"/>
              </a:avLst>
            </a:prstGeom>
            <a:grpFill/>
            <a:ln cap="rnd">
              <a:solidFill>
                <a:srgbClr val="80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4" name="13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3688"/>
              </a:avLst>
            </a:prstGeom>
            <a:grpFill/>
            <a:ln cap="rnd">
              <a:solidFill>
                <a:srgbClr val="80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5" name="4 Grupo"/>
          <p:cNvGrpSpPr/>
          <p:nvPr/>
        </p:nvGrpSpPr>
        <p:grpSpPr>
          <a:xfrm flipH="1">
            <a:off x="0" y="0"/>
            <a:ext cx="4572000" cy="5143500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6" name="5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80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7" name="6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80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6" name="3 Grupo"/>
          <p:cNvGrpSpPr/>
          <p:nvPr/>
        </p:nvGrpSpPr>
        <p:grpSpPr>
          <a:xfrm>
            <a:off x="4572000" y="0"/>
            <a:ext cx="4572000" cy="5143500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2" name="1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69"/>
              </a:avLst>
            </a:prstGeom>
            <a:grpFill/>
            <a:ln cap="rnd">
              <a:solidFill>
                <a:srgbClr val="80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" name="2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4244"/>
              </a:avLst>
            </a:prstGeom>
            <a:grpFill/>
            <a:ln cap="rnd">
              <a:solidFill>
                <a:srgbClr val="80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7" name="8 Grupo"/>
          <p:cNvGrpSpPr/>
          <p:nvPr/>
        </p:nvGrpSpPr>
        <p:grpSpPr>
          <a:xfrm rot="5400000" flipH="1">
            <a:off x="3286125" y="-3286125"/>
            <a:ext cx="2571750" cy="9144000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10" name="9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3336"/>
              </a:avLst>
            </a:prstGeom>
            <a:grpFill/>
            <a:ln cap="rnd">
              <a:solidFill>
                <a:srgbClr val="80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1" name="10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427"/>
              </a:avLst>
            </a:prstGeom>
            <a:grpFill/>
            <a:ln cap="rnd">
              <a:solidFill>
                <a:srgbClr val="80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8" name="33 Grupo"/>
          <p:cNvGrpSpPr/>
          <p:nvPr/>
        </p:nvGrpSpPr>
        <p:grpSpPr>
          <a:xfrm>
            <a:off x="5572132" y="589345"/>
            <a:ext cx="3571868" cy="3904088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35" name="34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80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6" name="35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80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9" name="23 Grupo"/>
          <p:cNvGrpSpPr/>
          <p:nvPr/>
        </p:nvGrpSpPr>
        <p:grpSpPr>
          <a:xfrm flipH="1">
            <a:off x="0" y="589346"/>
            <a:ext cx="3419468" cy="3971934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25" name="24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80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6" name="25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80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0" name="23 Grupo"/>
          <p:cNvGrpSpPr/>
          <p:nvPr/>
        </p:nvGrpSpPr>
        <p:grpSpPr>
          <a:xfrm rot="5400000" flipH="1">
            <a:off x="3592159" y="-2548551"/>
            <a:ext cx="2031690" cy="7128792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54" name="53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80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55" name="54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80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1" name="27 Grupo"/>
          <p:cNvGrpSpPr/>
          <p:nvPr/>
        </p:nvGrpSpPr>
        <p:grpSpPr>
          <a:xfrm rot="5400000" flipH="1">
            <a:off x="3844187" y="-1792467"/>
            <a:ext cx="1599642" cy="5184576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57" name="56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80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58" name="57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80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2" name="36 Grupo"/>
          <p:cNvGrpSpPr/>
          <p:nvPr/>
        </p:nvGrpSpPr>
        <p:grpSpPr>
          <a:xfrm rot="5400000" flipH="1">
            <a:off x="4069212" y="-1441428"/>
            <a:ext cx="1221600" cy="4104456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60" name="59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80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61" name="60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80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3" name="23 Grupo"/>
          <p:cNvGrpSpPr/>
          <p:nvPr/>
        </p:nvGrpSpPr>
        <p:grpSpPr>
          <a:xfrm rot="5400000">
            <a:off x="3506341" y="397049"/>
            <a:ext cx="2139702" cy="7353200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63" name="62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80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64" name="63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80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4" name="27 Grupo"/>
          <p:cNvGrpSpPr/>
          <p:nvPr/>
        </p:nvGrpSpPr>
        <p:grpSpPr>
          <a:xfrm rot="5400000">
            <a:off x="3772179" y="1535371"/>
            <a:ext cx="1599643" cy="5616624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66" name="65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80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67" name="66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80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7" name="36 Grupo"/>
          <p:cNvGrpSpPr/>
          <p:nvPr/>
        </p:nvGrpSpPr>
        <p:grpSpPr>
          <a:xfrm rot="5400000">
            <a:off x="3989797" y="2415870"/>
            <a:ext cx="1221600" cy="4233661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69" name="68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80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70" name="69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80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ransition spd="slow" advTm="16000">
    <p:sndAc>
      <p:stSnd>
        <p:snd r:embed="rId3" name="Andre Rieu - Romance For Clara - editado STERE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6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6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6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6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6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6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7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7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7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7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7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7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7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7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7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7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7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7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7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7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7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1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38" presetClass="entr" presetSubtype="0" accel="50000" fill="hold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38" presetClass="entr" presetSubtype="0" accel="50000" fill="hold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8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5380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:\PPS DE CREACION PROPIA - EXCLUSIVOS\- Acuerdate de mi\Imágenes\1 - ikfo-6Lf-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11" descr="D:\PPS DE CREACION PROPIA - EXCLUSIVOS\- Acuerdate de mi\Imágenes\ikfo-6Lf-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1 Rectángulo"/>
          <p:cNvSpPr>
            <a:spLocks noChangeArrowheads="1"/>
          </p:cNvSpPr>
          <p:nvPr/>
        </p:nvSpPr>
        <p:spPr bwMode="auto">
          <a:xfrm>
            <a:off x="3995738" y="3759994"/>
            <a:ext cx="3960812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altLang="es-ES" sz="4800" b="1" i="1">
                <a:solidFill>
                  <a:srgbClr val="FFCC66"/>
                </a:solidFill>
                <a:latin typeface="Fiolex Girls" pitchFamily="34" charset="0"/>
              </a:rPr>
              <a:t>Cuando vengan</a:t>
            </a:r>
          </a:p>
          <a:p>
            <a:pPr algn="ctr">
              <a:lnSpc>
                <a:spcPts val="4000"/>
              </a:lnSpc>
            </a:pPr>
            <a:r>
              <a:rPr lang="es-ES" altLang="es-ES" sz="4800" b="1" i="1">
                <a:solidFill>
                  <a:srgbClr val="FFCC66"/>
                </a:solidFill>
                <a:latin typeface="Fiolex Girls" pitchFamily="34" charset="0"/>
              </a:rPr>
              <a:t> las sombras del olvido</a:t>
            </a:r>
            <a:br>
              <a:rPr lang="es-ES" altLang="es-ES" sz="4800" b="1">
                <a:solidFill>
                  <a:srgbClr val="FFCC66"/>
                </a:solidFill>
                <a:latin typeface="Fiolex Girls" pitchFamily="34" charset="0"/>
              </a:rPr>
            </a:br>
            <a:endParaRPr lang="es-ES" altLang="es-ES" sz="4800">
              <a:solidFill>
                <a:srgbClr val="FFCC66"/>
              </a:solidFill>
              <a:latin typeface="Fiolex Girls" pitchFamily="34" charset="0"/>
            </a:endParaRPr>
          </a:p>
        </p:txBody>
      </p:sp>
      <p:pic>
        <p:nvPicPr>
          <p:cNvPr id="3076" name="Picture 8" descr="D:\PPS DE CREACION PROPIA - EXCLUSIVOS\- Acuerdate de mi\Imágenes\b8b1500ff5ec7603a07d6a1502441ca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12 Rectángulo"/>
          <p:cNvSpPr/>
          <p:nvPr/>
        </p:nvSpPr>
        <p:spPr>
          <a:xfrm>
            <a:off x="5003801" y="250031"/>
            <a:ext cx="3744913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4800" b="1" i="1" dirty="0">
                <a:solidFill>
                  <a:schemeClr val="accent6">
                    <a:lumMod val="20000"/>
                    <a:lumOff val="80000"/>
                  </a:schemeClr>
                </a:solidFill>
                <a:latin typeface="Fiolex Girls" pitchFamily="34" charset="0"/>
                <a:cs typeface="Arial" charset="0"/>
              </a:rPr>
              <a:t>A borrar de mi alma el sentimiento,</a:t>
            </a:r>
            <a:endParaRPr lang="es-ES" sz="4800" dirty="0">
              <a:solidFill>
                <a:schemeClr val="accent6">
                  <a:lumMod val="20000"/>
                  <a:lumOff val="80000"/>
                </a:schemeClr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 spd="slow" advTm="2182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5000" fill="hold"/>
                                        <p:tgtEl>
                                          <p:spTgt spid="30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4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D:\PPS DE CREACION PROPIA - EXCLUSIVOS\- Acuerdate de mi\Imágenes\3 - 1377005_383433118450745_760570499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9" descr="D:\PPS DE CREACION PROPIA - EXCLUSIVOS\- Acuerdate de mi\Imágenes\1377005_383433118450745_760570499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1 Rectángulo"/>
          <p:cNvSpPr>
            <a:spLocks noChangeArrowheads="1"/>
          </p:cNvSpPr>
          <p:nvPr/>
        </p:nvSpPr>
        <p:spPr bwMode="auto">
          <a:xfrm>
            <a:off x="4500563" y="4030266"/>
            <a:ext cx="3816350" cy="1118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altLang="es-ES" sz="4800" b="1" i="1">
                <a:solidFill>
                  <a:srgbClr val="FFFF66"/>
                </a:solidFill>
                <a:latin typeface="Fiolex Girls" pitchFamily="34" charset="0"/>
              </a:rPr>
              <a:t>No dejes, por Dios,</a:t>
            </a:r>
          </a:p>
          <a:p>
            <a:pPr algn="ctr">
              <a:lnSpc>
                <a:spcPts val="4000"/>
              </a:lnSpc>
            </a:pPr>
            <a:r>
              <a:rPr lang="es-ES" altLang="es-ES" sz="4800" b="1" i="1">
                <a:solidFill>
                  <a:srgbClr val="FFFF66"/>
                </a:solidFill>
                <a:latin typeface="Fiolex Girls" pitchFamily="34" charset="0"/>
              </a:rPr>
              <a:t> borrar el nido</a:t>
            </a:r>
            <a:endParaRPr lang="es-ES" altLang="es-ES" sz="4800">
              <a:solidFill>
                <a:srgbClr val="FFFF66"/>
              </a:solidFill>
              <a:latin typeface="Fiolex Girls" pitchFamily="34" charset="0"/>
            </a:endParaRPr>
          </a:p>
        </p:txBody>
      </p:sp>
      <p:pic>
        <p:nvPicPr>
          <p:cNvPr id="4100" name="Picture 5" descr="D:\PPS DE CREACION PROPIA - EXCLUSIVOS\- Acuerdate de mi\Imágenes\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251521" y="249492"/>
            <a:ext cx="4249043" cy="111825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4000"/>
              </a:lnSpc>
              <a:defRPr/>
            </a:pPr>
            <a:r>
              <a:rPr lang="es-ES" sz="4800" b="1" i="1" dirty="0">
                <a:ln>
                  <a:solidFill>
                    <a:srgbClr val="800000"/>
                  </a:solidFill>
                </a:ln>
                <a:solidFill>
                  <a:srgbClr val="003300"/>
                </a:solidFill>
                <a:latin typeface="Fiolex Girls" pitchFamily="34" charset="0"/>
                <a:cs typeface="Arial" charset="0"/>
              </a:rPr>
              <a:t>Donde siempre </a:t>
            </a:r>
          </a:p>
          <a:p>
            <a:pPr algn="ctr">
              <a:lnSpc>
                <a:spcPts val="4000"/>
              </a:lnSpc>
              <a:defRPr/>
            </a:pPr>
            <a:r>
              <a:rPr lang="es-ES" sz="4800" b="1" i="1" dirty="0">
                <a:ln>
                  <a:solidFill>
                    <a:srgbClr val="800000"/>
                  </a:solidFill>
                </a:ln>
                <a:solidFill>
                  <a:srgbClr val="003300"/>
                </a:solidFill>
                <a:latin typeface="Fiolex Girls" pitchFamily="34" charset="0"/>
                <a:cs typeface="Arial" charset="0"/>
              </a:rPr>
              <a:t>durmió mi pensamiento.</a:t>
            </a:r>
            <a:endParaRPr lang="es-ES" sz="4800" dirty="0">
              <a:ln>
                <a:solidFill>
                  <a:srgbClr val="800000"/>
                </a:solidFill>
              </a:ln>
              <a:solidFill>
                <a:srgbClr val="003300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 spd="slow" advTm="2073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A1D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3" descr="D:\PPS DE CREACION PROPIA - EXCLUSIVOS\- Acuerdate de mi\Imágenes\Recovered_JPEG Digital Camera_8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 descr="D:\PPS DE CREACION PROPIA - EXCLUSIVOS\- Acuerdate de mi\Imágenes\5 - Recovered_JPEG Digital Camera_8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D:\PPS DE CREACION PROPIA - EXCLUSIVOS\- Acuerdate de mi\Imágenes\5 - Recovered_JPEG Digital Camera_8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4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4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4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5" descr="D:\PPS DE CREACION PROPIA - EXCLUSIVOS\- Acuerdate de mi\Imágenes\ChomikImage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1 Rectángulo"/>
          <p:cNvSpPr>
            <a:spLocks noChangeArrowheads="1"/>
          </p:cNvSpPr>
          <p:nvPr/>
        </p:nvSpPr>
        <p:spPr bwMode="auto">
          <a:xfrm>
            <a:off x="4643439" y="195263"/>
            <a:ext cx="4105275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altLang="es-ES" sz="4800" b="1" i="1">
                <a:solidFill>
                  <a:srgbClr val="FFCC66"/>
                </a:solidFill>
                <a:latin typeface="Fiolex Girls" pitchFamily="34" charset="0"/>
              </a:rPr>
              <a:t>Si sabes que mi amor</a:t>
            </a:r>
          </a:p>
          <a:p>
            <a:pPr algn="ctr">
              <a:lnSpc>
                <a:spcPts val="4000"/>
              </a:lnSpc>
            </a:pPr>
            <a:r>
              <a:rPr lang="es-ES" altLang="es-ES" sz="4800" b="1" i="1">
                <a:solidFill>
                  <a:srgbClr val="FFCC66"/>
                </a:solidFill>
                <a:latin typeface="Fiolex Girls" pitchFamily="34" charset="0"/>
              </a:rPr>
              <a:t> jamás olvida</a:t>
            </a:r>
            <a:br>
              <a:rPr lang="es-ES" altLang="es-ES" sz="4800" b="1">
                <a:solidFill>
                  <a:srgbClr val="FFCC66"/>
                </a:solidFill>
                <a:latin typeface="Fiolex Girls" pitchFamily="34" charset="0"/>
              </a:rPr>
            </a:br>
            <a:endParaRPr lang="es-ES" altLang="es-ES" sz="4800">
              <a:solidFill>
                <a:srgbClr val="FFCC66"/>
              </a:solidFill>
              <a:latin typeface="Fiolex Girls" pitchFamily="34" charset="0"/>
            </a:endParaRPr>
          </a:p>
        </p:txBody>
      </p:sp>
      <p:pic>
        <p:nvPicPr>
          <p:cNvPr id="6148" name="Picture 8" descr="D:\PPS DE CREACION PROPIA - EXCLUSIVOS\- Acuerdate de mi\Imágenes\ChomikImage (6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8" y="0"/>
            <a:ext cx="9144000" cy="51399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323529" y="1761660"/>
            <a:ext cx="3391335" cy="111825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4000"/>
              </a:lnSpc>
              <a:defRPr/>
            </a:pPr>
            <a:r>
              <a:rPr lang="es-ES" sz="4800" b="1" i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FF00"/>
                </a:solidFill>
                <a:latin typeface="Fiolex Girls" pitchFamily="34" charset="0"/>
                <a:cs typeface="Arial" charset="0"/>
              </a:rPr>
              <a:t>Que no puedo vivir lejos de ti</a:t>
            </a:r>
            <a:endParaRPr lang="es-ES" sz="480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FFFF00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 spd="slow" advTm="2046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18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6" name="Picture 8" descr="D:\PPS DE CREACION PROPIA - EXCLUSIVOS\- Acuerdate de mi\Imágenes\8 - Recovered_JPEG Digital Camera_14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7" name="Picture 9" descr="D:\PPS DE CREACION PROPIA - EXCLUSIVOS\- Acuerdate de mi\Imágenes\8 - Recovered_JPEG Digital Camera_14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6" descr="D:\PPS DE CREACION PROPIA - EXCLUSIVOS\- Acuerdate de mi\Imágenes\Recovered_JPEG Digital Camera_14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1 Rectángulo"/>
          <p:cNvSpPr>
            <a:spLocks noChangeArrowheads="1"/>
          </p:cNvSpPr>
          <p:nvPr/>
        </p:nvSpPr>
        <p:spPr bwMode="auto">
          <a:xfrm>
            <a:off x="468314" y="357188"/>
            <a:ext cx="4751387" cy="1118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altLang="es-ES" sz="4800" b="1" i="1">
                <a:solidFill>
                  <a:srgbClr val="FFFF66"/>
                </a:solidFill>
                <a:latin typeface="Fiolex Girls" pitchFamily="34" charset="0"/>
              </a:rPr>
              <a:t>Dime que </a:t>
            </a:r>
          </a:p>
          <a:p>
            <a:pPr algn="ctr">
              <a:lnSpc>
                <a:spcPts val="4000"/>
              </a:lnSpc>
            </a:pPr>
            <a:r>
              <a:rPr lang="es-ES" altLang="es-ES" sz="4800" b="1" i="1">
                <a:solidFill>
                  <a:srgbClr val="FFFF66"/>
                </a:solidFill>
                <a:latin typeface="Fiolex Girls" pitchFamily="34" charset="0"/>
              </a:rPr>
              <a:t>en el sendero de la vida</a:t>
            </a:r>
            <a:endParaRPr lang="es-ES" altLang="es-ES" sz="4800">
              <a:solidFill>
                <a:srgbClr val="FFFF66"/>
              </a:solidFill>
              <a:latin typeface="Fiolex Girls" pitchFamily="34" charset="0"/>
            </a:endParaRPr>
          </a:p>
        </p:txBody>
      </p:sp>
      <p:grpSp>
        <p:nvGrpSpPr>
          <p:cNvPr id="2" name="12 Grupo"/>
          <p:cNvGrpSpPr>
            <a:grpSpLocks/>
          </p:cNvGrpSpPr>
          <p:nvPr/>
        </p:nvGrpSpPr>
        <p:grpSpPr bwMode="auto">
          <a:xfrm>
            <a:off x="0" y="-10716"/>
            <a:ext cx="9144000" cy="5154216"/>
            <a:chOff x="0" y="0"/>
            <a:chExt cx="9144000" cy="6876256"/>
          </a:xfrm>
        </p:grpSpPr>
        <p:pic>
          <p:nvPicPr>
            <p:cNvPr id="8200" name="Picture 9" descr="D:\Mis Imágenes\el amor\couple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0"/>
              <a:ext cx="9144000" cy="68762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201" name="1 Rectángulo"/>
            <p:cNvSpPr>
              <a:spLocks noChangeArrowheads="1"/>
            </p:cNvSpPr>
            <p:nvPr/>
          </p:nvSpPr>
          <p:spPr bwMode="auto">
            <a:xfrm rot="20942392">
              <a:off x="2863906" y="5556975"/>
              <a:ext cx="987771" cy="4106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es-ES" sz="1400">
                  <a:solidFill>
                    <a:srgbClr val="002060"/>
                  </a:solidFill>
                  <a:latin typeface="Fiolex Girls" pitchFamily="34" charset="0"/>
                </a:rPr>
                <a:t>Pps Margarita</a:t>
              </a:r>
            </a:p>
          </p:txBody>
        </p:sp>
      </p:grpSp>
      <p:sp>
        <p:nvSpPr>
          <p:cNvPr id="6" name="5 Rectángulo"/>
          <p:cNvSpPr/>
          <p:nvPr/>
        </p:nvSpPr>
        <p:spPr>
          <a:xfrm>
            <a:off x="4529647" y="3705876"/>
            <a:ext cx="3302507" cy="11182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4000"/>
              </a:lnSpc>
              <a:defRPr/>
            </a:pPr>
            <a:r>
              <a:rPr lang="es-ES" sz="4800" b="1" i="1" dirty="0">
                <a:ln>
                  <a:solidFill>
                    <a:srgbClr val="000099"/>
                  </a:solidFill>
                </a:ln>
                <a:solidFill>
                  <a:srgbClr val="0000CC"/>
                </a:solidFill>
                <a:latin typeface="Fiolex Girls" pitchFamily="34" charset="0"/>
                <a:cs typeface="Arial" charset="0"/>
              </a:rPr>
              <a:t>Alguna vez </a:t>
            </a:r>
          </a:p>
          <a:p>
            <a:pPr algn="ctr">
              <a:lnSpc>
                <a:spcPts val="4000"/>
              </a:lnSpc>
              <a:defRPr/>
            </a:pPr>
            <a:r>
              <a:rPr lang="es-ES" sz="4800" b="1" i="1" dirty="0">
                <a:ln>
                  <a:solidFill>
                    <a:srgbClr val="000099"/>
                  </a:solidFill>
                </a:ln>
                <a:solidFill>
                  <a:srgbClr val="0000CC"/>
                </a:solidFill>
                <a:latin typeface="Fiolex Girls" pitchFamily="34" charset="0"/>
                <a:cs typeface="Arial" charset="0"/>
              </a:rPr>
              <a:t>te acordarás de mí.</a:t>
            </a:r>
            <a:endParaRPr lang="es-ES" sz="4800" dirty="0">
              <a:ln>
                <a:solidFill>
                  <a:srgbClr val="000099"/>
                </a:solidFill>
              </a:ln>
              <a:solidFill>
                <a:srgbClr val="0000CC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 spd="slow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3000" fill="hold"/>
                                        <p:tgtEl>
                                          <p:spTgt spid="717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mph" presetSubtype="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20" dur="3000" fill="hold"/>
                                        <p:tgtEl>
                                          <p:spTgt spid="717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7" presetClass="entr" presetSubtype="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6" presetClass="emph" presetSubtype="0" autoRev="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Scale>
                                      <p:cBhvr>
                                        <p:cTn id="31" dur="3000" fill="hold"/>
                                        <p:tgtEl>
                                          <p:spTgt spid="717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47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 descr="D:\Mis Imágenes\amor\dobogo sziv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1 Rectángulo"/>
          <p:cNvSpPr>
            <a:spLocks noChangeArrowheads="1"/>
          </p:cNvSpPr>
          <p:nvPr/>
        </p:nvSpPr>
        <p:spPr bwMode="auto">
          <a:xfrm rot="19736045">
            <a:off x="4868691" y="2815531"/>
            <a:ext cx="987771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es-ES" sz="1400">
                <a:solidFill>
                  <a:srgbClr val="FF0000"/>
                </a:solidFill>
                <a:latin typeface="Fiolex Girls" pitchFamily="34" charset="0"/>
              </a:rPr>
              <a:t>Pps Margarita</a:t>
            </a:r>
          </a:p>
        </p:txBody>
      </p:sp>
      <p:sp>
        <p:nvSpPr>
          <p:cNvPr id="5" name="4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solidFill>
            <a:srgbClr val="000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solidFill>
            <a:srgbClr val="99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7F7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9218" name="Picture 6" descr="D:\PPS DE CREACION PROPIA - EXCLUSIVOS\- Acuerdate de mi\Imágenes\WhXI-3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323528" y="2625756"/>
            <a:ext cx="3445768" cy="1143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ts val="4100"/>
              </a:lnSpc>
              <a:defRPr/>
            </a:pPr>
            <a:r>
              <a:rPr lang="es-ES" sz="4800" b="1" i="1" dirty="0">
                <a:ln>
                  <a:solidFill>
                    <a:srgbClr val="762700"/>
                  </a:solidFill>
                </a:ln>
                <a:solidFill>
                  <a:srgbClr val="FFCCCC"/>
                </a:solidFill>
                <a:latin typeface="Fiolex Girls" pitchFamily="34" charset="0"/>
                <a:cs typeface="Arial" charset="0"/>
              </a:rPr>
              <a:t>Cuando al pasar </a:t>
            </a:r>
          </a:p>
          <a:p>
            <a:pPr algn="ctr">
              <a:lnSpc>
                <a:spcPts val="4100"/>
              </a:lnSpc>
              <a:defRPr/>
            </a:pPr>
            <a:r>
              <a:rPr lang="es-ES" sz="4800" b="1" i="1" dirty="0">
                <a:ln>
                  <a:solidFill>
                    <a:srgbClr val="762700"/>
                  </a:solidFill>
                </a:ln>
                <a:solidFill>
                  <a:srgbClr val="FFCCCC"/>
                </a:solidFill>
                <a:latin typeface="Fiolex Girls" pitchFamily="34" charset="0"/>
                <a:cs typeface="Arial" charset="0"/>
              </a:rPr>
              <a:t>inclines la cabeza</a:t>
            </a:r>
            <a:endParaRPr lang="es-ES" sz="4800" dirty="0">
              <a:ln>
                <a:solidFill>
                  <a:srgbClr val="762700"/>
                </a:solidFill>
              </a:ln>
              <a:solidFill>
                <a:srgbClr val="FFCCCC"/>
              </a:solidFill>
              <a:latin typeface="Fiolex Girls" pitchFamily="34" charset="0"/>
              <a:cs typeface="Arial" charset="0"/>
            </a:endParaRPr>
          </a:p>
        </p:txBody>
      </p:sp>
      <p:pic>
        <p:nvPicPr>
          <p:cNvPr id="9220" name="Picture 9" descr="D:\PPS DE CREACION PROPIA - EXCLUSIVOS\- Acuerdate de mi\Imágenes\548845_178318135646695_890097139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4932040" y="195487"/>
            <a:ext cx="3240360" cy="11439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4100"/>
              </a:lnSpc>
              <a:defRPr/>
            </a:pPr>
            <a:r>
              <a:rPr lang="es-ES" sz="4800" b="1" i="1" dirty="0">
                <a:ln>
                  <a:solidFill>
                    <a:srgbClr val="800000"/>
                  </a:solidFill>
                </a:ln>
                <a:solidFill>
                  <a:srgbClr val="CC0000"/>
                </a:solidFill>
                <a:latin typeface="Fiolex Girls" pitchFamily="34" charset="0"/>
                <a:cs typeface="Arial" charset="0"/>
              </a:rPr>
              <a:t>Y yo no pueda </a:t>
            </a:r>
          </a:p>
          <a:p>
            <a:pPr algn="ctr">
              <a:lnSpc>
                <a:spcPts val="4100"/>
              </a:lnSpc>
              <a:defRPr/>
            </a:pPr>
            <a:r>
              <a:rPr lang="es-ES" sz="4800" b="1" i="1" dirty="0">
                <a:ln>
                  <a:solidFill>
                    <a:srgbClr val="800000"/>
                  </a:solidFill>
                </a:ln>
                <a:solidFill>
                  <a:srgbClr val="CC0000"/>
                </a:solidFill>
                <a:latin typeface="Fiolex Girls" pitchFamily="34" charset="0"/>
                <a:cs typeface="Arial" charset="0"/>
              </a:rPr>
              <a:t>recoger tu llanto,</a:t>
            </a:r>
            <a:endParaRPr lang="es-ES" sz="4800" dirty="0">
              <a:ln>
                <a:solidFill>
                  <a:srgbClr val="800000"/>
                </a:solidFill>
              </a:ln>
              <a:solidFill>
                <a:srgbClr val="CC0000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 spd="slow" advTm="2071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048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6" descr="D:\PPS DE CREACION PROPIA - EXCLUSIVOS\- Acuerdate de mi\Imágenes\gnAh-1kb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Picture 7" descr="D:\PPS DE CREACION PROPIA - EXCLUSIVOS\- Acuerdate de mi\Imágenes\13 - gnAh-1kb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2411760" y="357504"/>
            <a:ext cx="2880320" cy="1118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ts val="4000"/>
              </a:lnSpc>
              <a:defRPr/>
            </a:pPr>
            <a:r>
              <a:rPr lang="es-ES" sz="4800" b="1" i="1" dirty="0">
                <a:ln>
                  <a:solidFill>
                    <a:srgbClr val="CCECFF"/>
                  </a:solidFill>
                </a:ln>
                <a:solidFill>
                  <a:srgbClr val="99CCFF"/>
                </a:solidFill>
                <a:latin typeface="Fiolex Girls" pitchFamily="34" charset="0"/>
                <a:cs typeface="Arial" charset="0"/>
              </a:rPr>
              <a:t>En esa soledad </a:t>
            </a:r>
          </a:p>
          <a:p>
            <a:pPr algn="ctr">
              <a:lnSpc>
                <a:spcPts val="4000"/>
              </a:lnSpc>
              <a:defRPr/>
            </a:pPr>
            <a:r>
              <a:rPr lang="es-ES" sz="4800" b="1" i="1" dirty="0">
                <a:ln>
                  <a:solidFill>
                    <a:srgbClr val="CCECFF"/>
                  </a:solidFill>
                </a:ln>
                <a:solidFill>
                  <a:srgbClr val="99CCFF"/>
                </a:solidFill>
                <a:latin typeface="Fiolex Girls" pitchFamily="34" charset="0"/>
                <a:cs typeface="Arial" charset="0"/>
              </a:rPr>
              <a:t>de la tristeza</a:t>
            </a:r>
            <a:endParaRPr lang="es-ES" sz="4800" dirty="0">
              <a:ln>
                <a:solidFill>
                  <a:srgbClr val="CCECFF"/>
                </a:solidFill>
              </a:ln>
              <a:solidFill>
                <a:srgbClr val="99CCFF"/>
              </a:solidFill>
              <a:latin typeface="Fiolex Girls" pitchFamily="34" charset="0"/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777777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777777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3" name="Picture 10" descr="D:\PPS DE CREACION PROPIA - EXCLUSIVOS\- Acuerdate de mi\Imágenes\La-distancia-en-el-amor- composici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6" name="3 Rectángulo"/>
          <p:cNvSpPr>
            <a:spLocks noChangeArrowheads="1"/>
          </p:cNvSpPr>
          <p:nvPr/>
        </p:nvSpPr>
        <p:spPr bwMode="auto">
          <a:xfrm>
            <a:off x="4572000" y="3651648"/>
            <a:ext cx="4032250" cy="1118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altLang="es-ES" sz="4800" i="1">
                <a:solidFill>
                  <a:srgbClr val="FFFF00"/>
                </a:solidFill>
                <a:latin typeface="Fiolex Girls" pitchFamily="34" charset="0"/>
              </a:rPr>
              <a:t>Te acordarás de aquel </a:t>
            </a:r>
          </a:p>
          <a:p>
            <a:pPr algn="ctr">
              <a:lnSpc>
                <a:spcPts val="4000"/>
              </a:lnSpc>
            </a:pPr>
            <a:r>
              <a:rPr lang="es-ES" altLang="es-ES" sz="4800" i="1">
                <a:solidFill>
                  <a:srgbClr val="FFFF00"/>
                </a:solidFill>
                <a:latin typeface="Fiolex Girls" pitchFamily="34" charset="0"/>
              </a:rPr>
              <a:t>que te amó tanto.</a:t>
            </a:r>
            <a:endParaRPr lang="es-ES" altLang="es-ES" sz="4800" i="1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8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7" presetClass="exit" presetSubtype="8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2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ntr" presetSubtype="1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1024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D:\PPS DE CREACION PROPIA - EXCLUSIVOS\- Acuerdate de mi\Imágenes\15 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4763"/>
            <a:ext cx="9156700" cy="515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468313" y="357188"/>
            <a:ext cx="8280400" cy="437435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42988" y="735806"/>
            <a:ext cx="7129462" cy="36718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547813" y="1113235"/>
            <a:ext cx="6119812" cy="297060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600"/>
                            </p:stCondLst>
                            <p:childTnLst>
                              <p:par>
                                <p:cTn id="18" presetID="8" presetClass="exit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xit" presetSubtype="16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xit" presetSubtype="16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62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4" name="Picture 6" descr="D:\PPS DE CREACION PROPIA - EXCLUSIVOS\- Acuerdate de mi\Imágenes\16 - LILIA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1 Rectángulo"/>
          <p:cNvSpPr>
            <a:spLocks noChangeArrowheads="1"/>
          </p:cNvSpPr>
          <p:nvPr/>
        </p:nvSpPr>
        <p:spPr bwMode="auto">
          <a:xfrm>
            <a:off x="539750" y="3165872"/>
            <a:ext cx="3671888" cy="1118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altLang="es-ES" sz="4800" b="1" i="1">
                <a:latin typeface="Fiolex Girls" pitchFamily="34" charset="0"/>
              </a:rPr>
              <a:t>No podrás olvidar que te he adorado</a:t>
            </a:r>
            <a:endParaRPr lang="es-ES" altLang="es-ES" sz="4800">
              <a:latin typeface="Fiolex Girls" pitchFamily="34" charset="0"/>
            </a:endParaRPr>
          </a:p>
        </p:txBody>
      </p:sp>
      <p:pic>
        <p:nvPicPr>
          <p:cNvPr id="12292" name="Picture 11" descr="D:\PPS DE CREACION PROPIA - EXCLUSIVOS\- Acuerdate de mi\Imágenes\17 - 1O3g7-14J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Rectángulo"/>
          <p:cNvSpPr/>
          <p:nvPr/>
        </p:nvSpPr>
        <p:spPr>
          <a:xfrm>
            <a:off x="4355976" y="3543858"/>
            <a:ext cx="2880320" cy="111825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4000"/>
              </a:lnSpc>
              <a:defRPr/>
            </a:pPr>
            <a:r>
              <a:rPr lang="es-ES" sz="4800" b="1" i="1" dirty="0">
                <a:ln>
                  <a:solidFill>
                    <a:srgbClr val="CCFFCC"/>
                  </a:solidFill>
                </a:ln>
                <a:solidFill>
                  <a:srgbClr val="FFFF00"/>
                </a:solidFill>
                <a:latin typeface="Fiolex Girls" pitchFamily="34" charset="0"/>
                <a:cs typeface="Arial" charset="0"/>
              </a:rPr>
              <a:t>Con ciego y delirante frenesí</a:t>
            </a:r>
            <a:endParaRPr lang="es-ES" sz="4800" dirty="0">
              <a:ln>
                <a:solidFill>
                  <a:srgbClr val="CCFFCC"/>
                </a:solidFill>
              </a:ln>
              <a:solidFill>
                <a:srgbClr val="FFFF00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 spd="slow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9473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6" descr="D:\PPS DE CREACION PROPIA - EXCLUSIVOS\- Acuerdate de mi\Imágenes\18 - 1200908537_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381"/>
            <a:ext cx="9139238" cy="5145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1 Rectángulo"/>
          <p:cNvSpPr>
            <a:spLocks noChangeArrowheads="1"/>
          </p:cNvSpPr>
          <p:nvPr/>
        </p:nvSpPr>
        <p:spPr bwMode="auto">
          <a:xfrm>
            <a:off x="395289" y="519113"/>
            <a:ext cx="3889375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altLang="es-ES" sz="4800" b="1" i="1">
                <a:solidFill>
                  <a:schemeClr val="bg1"/>
                </a:solidFill>
                <a:latin typeface="Fiolex Girls" pitchFamily="34" charset="0"/>
              </a:rPr>
              <a:t>Y en las confusas sombras del pasado,</a:t>
            </a:r>
            <a:br>
              <a:rPr lang="es-ES" altLang="es-ES" sz="4800" b="1">
                <a:solidFill>
                  <a:schemeClr val="bg1"/>
                </a:solidFill>
                <a:latin typeface="Fiolex Girls" pitchFamily="34" charset="0"/>
              </a:rPr>
            </a:br>
            <a:endParaRPr lang="es-ES" altLang="es-ES" sz="4800">
              <a:solidFill>
                <a:schemeClr val="bg1"/>
              </a:solidFill>
              <a:latin typeface="Fiolex Girls" pitchFamily="34" charset="0"/>
            </a:endParaRPr>
          </a:p>
        </p:txBody>
      </p:sp>
      <p:pic>
        <p:nvPicPr>
          <p:cNvPr id="13316" name="Picture 9" descr="D:\PPS DE CREACION PROPIA - EXCLUSIVOS\- Acuerdate de mi\Imágenes\19 - 1O3g7-14I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5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7" name="7 Rectángulo"/>
          <p:cNvSpPr>
            <a:spLocks noChangeArrowheads="1"/>
          </p:cNvSpPr>
          <p:nvPr/>
        </p:nvSpPr>
        <p:spPr bwMode="auto">
          <a:xfrm>
            <a:off x="250826" y="2895600"/>
            <a:ext cx="3529013" cy="1118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altLang="es-ES" sz="4800" b="1" i="1">
                <a:solidFill>
                  <a:srgbClr val="FFFF00"/>
                </a:solidFill>
                <a:latin typeface="Fiolex Girls" pitchFamily="34" charset="0"/>
              </a:rPr>
              <a:t>Luz de mis ojos,</a:t>
            </a:r>
          </a:p>
          <a:p>
            <a:pPr algn="ctr">
              <a:lnSpc>
                <a:spcPts val="4000"/>
              </a:lnSpc>
            </a:pPr>
            <a:r>
              <a:rPr lang="es-ES" altLang="es-ES" sz="4800" b="1" i="1">
                <a:solidFill>
                  <a:srgbClr val="FFFF00"/>
                </a:solidFill>
                <a:latin typeface="Fiolex Girls" pitchFamily="34" charset="0"/>
              </a:rPr>
              <a:t> te acordarás de mí.</a:t>
            </a:r>
            <a:endParaRPr lang="es-ES" altLang="es-ES" sz="480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2438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133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5" descr="D:\PPS DE CREACION PROPIA - EXCLUSIVOS\- Acuerdate de mi\Imágenes\20 - ROSAS4253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4" descr="D:\PPS DE CREACION PROPIA - EXCLUSIVOS\- Acuerdate de mi\Imágenes\20 - ROSAS425312PEQUEÑ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72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5" descr="D:\PPS DE CREACION PROPIA - EXCLUSIVOS\- Acuerdate de mi\Imágenes\20 - ROSAS425312PEQUEÑ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72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Picture 6" descr="D:\PPS DE CREACION PROPIA - EXCLUSIVOS\- Acuerdate de mi\Imágenes\20 - ROSAS425312PEQUEÑ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559844"/>
            <a:ext cx="4572000" cy="2583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3" name="Picture 7" descr="D:\PPS DE CREACION PROPIA - EXCLUSIVOS\- Acuerdate de mi\Imágenes\20 - ROSAS425312PEQUEÑ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571750"/>
            <a:ext cx="4572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1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4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4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" dur="4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5" dur="40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4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D:\PPS DE CREACION PROPIA - EXCLUSIVOS\- Acuerdate de mi\Imágenes\17 - amam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2 Rectángulo"/>
          <p:cNvSpPr>
            <a:spLocks noChangeArrowheads="1"/>
          </p:cNvSpPr>
          <p:nvPr/>
        </p:nvSpPr>
        <p:spPr bwMode="auto">
          <a:xfrm>
            <a:off x="827089" y="627460"/>
            <a:ext cx="3240087" cy="1118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ts val="4000"/>
              </a:lnSpc>
            </a:pPr>
            <a:r>
              <a:rPr lang="es-ES" altLang="es-ES" sz="4800" b="1" i="1">
                <a:latin typeface="Fiolex Girls" pitchFamily="34" charset="0"/>
              </a:rPr>
              <a:t>El tiempo corre </a:t>
            </a:r>
          </a:p>
          <a:p>
            <a:pPr>
              <a:lnSpc>
                <a:spcPts val="4000"/>
              </a:lnSpc>
            </a:pPr>
            <a:r>
              <a:rPr lang="es-ES" altLang="es-ES" sz="4800" b="1" i="1">
                <a:latin typeface="Fiolex Girls" pitchFamily="34" charset="0"/>
              </a:rPr>
              <a:t>con denso vuelo</a:t>
            </a:r>
            <a:endParaRPr lang="es-ES" altLang="es-ES" sz="4800">
              <a:latin typeface="Fiolex Girls" pitchFamily="34" charset="0"/>
            </a:endParaRPr>
          </a:p>
        </p:txBody>
      </p:sp>
      <p:grpSp>
        <p:nvGrpSpPr>
          <p:cNvPr id="2" name="7 Grupo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858000"/>
          </a:xfrm>
        </p:grpSpPr>
        <p:pic>
          <p:nvPicPr>
            <p:cNvPr id="16392" name="Picture 5" descr="D:\PPS DE CREACION PROPIA - EXCLUSIVOS\- Acuerdate de mi\Imágenes\2812627924_1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393" name="3 Rectángulo"/>
            <p:cNvSpPr>
              <a:spLocks noChangeArrowheads="1"/>
            </p:cNvSpPr>
            <p:nvPr/>
          </p:nvSpPr>
          <p:spPr bwMode="auto">
            <a:xfrm rot="1026576">
              <a:off x="3367962" y="2100709"/>
              <a:ext cx="987771" cy="4103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es-ES" sz="1400">
                  <a:solidFill>
                    <a:schemeClr val="bg1"/>
                  </a:solidFill>
                  <a:latin typeface="Fiolex Girls" pitchFamily="34" charset="0"/>
                </a:rPr>
                <a:t>Pps Margarita</a:t>
              </a:r>
            </a:p>
          </p:txBody>
        </p:sp>
      </p:grpSp>
      <p:sp>
        <p:nvSpPr>
          <p:cNvPr id="5" name="4 Rectángulo"/>
          <p:cNvSpPr/>
          <p:nvPr/>
        </p:nvSpPr>
        <p:spPr>
          <a:xfrm>
            <a:off x="323528" y="3759882"/>
            <a:ext cx="4032448" cy="111825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4000"/>
              </a:lnSpc>
              <a:defRPr/>
            </a:pPr>
            <a:r>
              <a:rPr lang="es-ES" sz="4800" b="1" i="1" dirty="0">
                <a:ln>
                  <a:solidFill>
                    <a:srgbClr val="C00000"/>
                  </a:solidFill>
                </a:ln>
                <a:solidFill>
                  <a:srgbClr val="FFFFFF"/>
                </a:solidFill>
                <a:latin typeface="Fiolex Girls" pitchFamily="34" charset="0"/>
                <a:cs typeface="Arial" charset="0"/>
              </a:rPr>
              <a:t>Ya se va adelantando </a:t>
            </a:r>
          </a:p>
          <a:p>
            <a:pPr algn="ctr">
              <a:lnSpc>
                <a:spcPts val="4000"/>
              </a:lnSpc>
              <a:defRPr/>
            </a:pPr>
            <a:r>
              <a:rPr lang="es-ES" sz="4800" b="1" i="1" dirty="0">
                <a:ln>
                  <a:solidFill>
                    <a:srgbClr val="C00000"/>
                  </a:solidFill>
                </a:ln>
                <a:solidFill>
                  <a:srgbClr val="FFFFFF"/>
                </a:solidFill>
                <a:latin typeface="Fiolex Girls" pitchFamily="34" charset="0"/>
                <a:cs typeface="Arial" charset="0"/>
              </a:rPr>
              <a:t>entre los dos</a:t>
            </a:r>
            <a:endParaRPr lang="es-ES" sz="4800" dirty="0">
              <a:ln>
                <a:solidFill>
                  <a:srgbClr val="C00000"/>
                </a:solidFill>
              </a:ln>
              <a:solidFill>
                <a:srgbClr val="FFFFFF"/>
              </a:solidFill>
              <a:latin typeface="Arial" charset="0"/>
              <a:cs typeface="Arial" charset="0"/>
            </a:endParaRPr>
          </a:p>
        </p:txBody>
      </p:sp>
      <p:pic>
        <p:nvPicPr>
          <p:cNvPr id="15366" name="Picture 8" descr="D:\PPS DE CREACION PROPIA - EXCLUSIVOS\- Acuerdate de mi\Imágenes\23 - gO79-2qq-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7" name="5 Rectángulo"/>
          <p:cNvSpPr>
            <a:spLocks noChangeArrowheads="1"/>
          </p:cNvSpPr>
          <p:nvPr/>
        </p:nvSpPr>
        <p:spPr bwMode="auto">
          <a:xfrm>
            <a:off x="1115617" y="4083918"/>
            <a:ext cx="3744913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4800" b="1" i="1" dirty="0">
                <a:ln>
                  <a:solidFill>
                    <a:srgbClr val="FF0000"/>
                  </a:solidFill>
                </a:ln>
                <a:latin typeface="Fiolex Girls" pitchFamily="34" charset="0"/>
                <a:cs typeface="Arial" charset="0"/>
              </a:rPr>
              <a:t>No me olvides jamás</a:t>
            </a:r>
            <a:endParaRPr lang="es-ES" sz="4800" dirty="0">
              <a:ln>
                <a:solidFill>
                  <a:srgbClr val="FF0000"/>
                </a:solidFill>
              </a:ln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 spd="slow" advTm="3229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mph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Scale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6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6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2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0315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0" name="Picture 6" descr="D:\PPS DE CREACION PROPIA - EXCLUSIVOS\- Acuerdate de mi\Imágenes\24 - animated garden gif.gi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6" name="Picture 11" descr="D:\PPS DE CREACION PROPIA - EXCLUSIVOS\- Acuerdate de mi\Imágenes\24 - animated garden gif.gi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3 Rectángulo"/>
          <p:cNvSpPr>
            <a:spLocks noChangeArrowheads="1"/>
          </p:cNvSpPr>
          <p:nvPr/>
        </p:nvSpPr>
        <p:spPr bwMode="auto">
          <a:xfrm>
            <a:off x="1403351" y="3975498"/>
            <a:ext cx="3960813" cy="6052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ts val="4000"/>
              </a:lnSpc>
            </a:pPr>
            <a:r>
              <a:rPr lang="es-ES" altLang="es-ES" sz="4800" b="1" i="1">
                <a:solidFill>
                  <a:schemeClr val="bg1"/>
                </a:solidFill>
                <a:latin typeface="Fiolex Girls" pitchFamily="34" charset="0"/>
              </a:rPr>
              <a:t>¡Dame un recuerdo!</a:t>
            </a:r>
            <a:endParaRPr lang="es-ES" altLang="es-ES" sz="4800">
              <a:solidFill>
                <a:schemeClr val="bg1"/>
              </a:solidFill>
              <a:latin typeface="Fiolex Girls" pitchFamily="34" charset="0"/>
            </a:endParaRPr>
          </a:p>
        </p:txBody>
      </p:sp>
      <p:pic>
        <p:nvPicPr>
          <p:cNvPr id="16388" name="Picture 14" descr="D:\PPS DE CREACION PROPIA - EXCLUSIVOS\- Acuerdate de mi\Imágenes\25 - 247 composici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9" name="15 Rectángulo"/>
          <p:cNvSpPr>
            <a:spLocks noChangeArrowheads="1"/>
          </p:cNvSpPr>
          <p:nvPr/>
        </p:nvSpPr>
        <p:spPr bwMode="auto">
          <a:xfrm>
            <a:off x="539751" y="195263"/>
            <a:ext cx="3744913" cy="1118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altLang="es-ES" sz="4800" b="1" i="1">
                <a:solidFill>
                  <a:schemeClr val="bg1"/>
                </a:solidFill>
                <a:latin typeface="Fiolex Girls" pitchFamily="34" charset="0"/>
              </a:rPr>
              <a:t>Y no me digas </a:t>
            </a:r>
          </a:p>
          <a:p>
            <a:pPr algn="ctr">
              <a:lnSpc>
                <a:spcPts val="4000"/>
              </a:lnSpc>
            </a:pPr>
            <a:r>
              <a:rPr lang="es-ES" altLang="es-ES" sz="4800" b="1" i="1">
                <a:solidFill>
                  <a:schemeClr val="bg1"/>
                </a:solidFill>
                <a:latin typeface="Fiolex Girls" pitchFamily="34" charset="0"/>
              </a:rPr>
              <a:t>para siempre adiós.</a:t>
            </a:r>
            <a:endParaRPr lang="es-ES" altLang="es-ES" sz="4800">
              <a:solidFill>
                <a:schemeClr val="bg1"/>
              </a:solidFill>
              <a:latin typeface="Fiolex Girls" pitchFamily="34" charset="0"/>
            </a:endParaRPr>
          </a:p>
        </p:txBody>
      </p:sp>
    </p:spTree>
  </p:cSld>
  <p:clrMapOvr>
    <a:masterClrMapping/>
  </p:clrMapOvr>
  <p:transition spd="slow" advTm="2244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  <p:bldP spid="1638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8" descr="D:\PPS DE CREACION PROPIA - EXCLUSIVOS\- Acuerdate de mi\Imágenes\maxresdefaul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8" y="-17860"/>
            <a:ext cx="9150350" cy="5149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9" descr="D:\PPS DE CREACION PROPIA - EXCLUSIVOS\- Acuerdate de mi\Imágenes\Imagen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1" y="2949827"/>
            <a:ext cx="1900497" cy="1512200"/>
          </a:xfrm>
          <a:prstGeom prst="rect">
            <a:avLst/>
          </a:prstGeom>
          <a:noFill/>
          <a:ln>
            <a:solidFill>
              <a:schemeClr val="tx1"/>
            </a:solidFill>
          </a:ln>
          <a:scene3d>
            <a:camera prst="isometricOffAxis2Right">
              <a:rot lat="1546882" lon="18715609" rev="116982"/>
            </a:camera>
            <a:lightRig rig="threePt" dir="t"/>
          </a:scene3d>
        </p:spPr>
      </p:pic>
      <p:pic>
        <p:nvPicPr>
          <p:cNvPr id="17414" name="Picture 10" descr="D:\PPS DE CREACION PROPIA - EXCLUSIVOS\- Acuerdate de mi\Imágenes\Imagen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52963" y="2787253"/>
            <a:ext cx="2430462" cy="15668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1" name="Picture 6" descr="D:\PPS DE CREACION PROPIA - EXCLUSIVOS\- Acuerdate de mi\Imágenes\26 - maxresdefault prueb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07904" y="2247714"/>
            <a:ext cx="2952328" cy="1620180"/>
          </a:xfrm>
          <a:prstGeom prst="rect">
            <a:avLst/>
          </a:prstGeom>
          <a:noFill/>
          <a:scene3d>
            <a:camera prst="isometricOffAxis2Top">
              <a:rot lat="18703505" lon="4095860" rev="17810482"/>
            </a:camera>
            <a:lightRig rig="threePt" dir="t"/>
          </a:scene3d>
        </p:spPr>
      </p:pic>
      <p:pic>
        <p:nvPicPr>
          <p:cNvPr id="20" name="Picture 8" descr="D:\PPS DE CREACION PROPIA - EXCLUSIVOS\- Acuerdate de mi\Imágenes\Imagen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9" y="1491854"/>
            <a:ext cx="2376487" cy="129659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7" name="Picture 12" descr="D:\Mis Imágenes\Mariposas y pájaros\18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3492501" y="3436144"/>
            <a:ext cx="2170113" cy="11882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13" descr="D:\Mis Imágenes\Mariposas y pájaros\butterfly_089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348039" y="3381375"/>
            <a:ext cx="2232025" cy="1512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4" descr="D:\Mis Imágenes\Mariposas y pájaros\mariposas para primavera, butterfly (1)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492501" y="3489722"/>
            <a:ext cx="2303463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1" descr="D:\Mis Imágenes\Mariposas y pájaros\7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924301" y="3651647"/>
            <a:ext cx="1439863" cy="9179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5" descr="D:\PPS DE CREACION PROPIA - EXCLUSIVOS\- Acuerdate de mi\Imágenes\26 - maxresdefault prueb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36096" y="2895786"/>
            <a:ext cx="1944216" cy="1890250"/>
          </a:xfrm>
          <a:prstGeom prst="rect">
            <a:avLst/>
          </a:prstGeom>
          <a:noFill/>
          <a:ln>
            <a:solidFill>
              <a:schemeClr val="tx1"/>
            </a:solidFill>
          </a:ln>
          <a:scene3d>
            <a:camera prst="isometricRightUp">
              <a:rot lat="1799998" lon="18899998" rev="0"/>
            </a:camera>
            <a:lightRig rig="threePt" dir="t"/>
          </a:scene3d>
        </p:spPr>
      </p:pic>
      <p:pic>
        <p:nvPicPr>
          <p:cNvPr id="17420" name="Picture 2" descr="D:\PPS DE CREACION PROPIA - EXCLUSIVOS\- Acuerdate de mi\Imágenes\26 - maxresdefault prueb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19475" y="3274219"/>
            <a:ext cx="2279650" cy="15906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grpSp>
        <p:nvGrpSpPr>
          <p:cNvPr id="2" name="13 Grupo"/>
          <p:cNvGrpSpPr>
            <a:grpSpLocks/>
          </p:cNvGrpSpPr>
          <p:nvPr/>
        </p:nvGrpSpPr>
        <p:grpSpPr bwMode="auto">
          <a:xfrm flipH="1">
            <a:off x="7380289" y="3651648"/>
            <a:ext cx="1438275" cy="1373745"/>
            <a:chOff x="6947615" y="2205191"/>
            <a:chExt cx="1558047" cy="1822525"/>
          </a:xfrm>
        </p:grpSpPr>
        <p:pic>
          <p:nvPicPr>
            <p:cNvPr id="18446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6951500" y="2205191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447" name="15 Rectángulo"/>
            <p:cNvSpPr>
              <a:spLocks noChangeArrowheads="1"/>
            </p:cNvSpPr>
            <p:nvPr/>
          </p:nvSpPr>
          <p:spPr bwMode="auto">
            <a:xfrm>
              <a:off x="6947615" y="3415233"/>
              <a:ext cx="1558047" cy="6124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altLang="es-ES" sz="2400" b="1">
                  <a:solidFill>
                    <a:srgbClr val="FF0000"/>
                  </a:solidFill>
                  <a:latin typeface="Vivaldi" pitchFamily="66" charset="0"/>
                </a:rPr>
                <a:t>Margarita</a:t>
              </a:r>
            </a:p>
          </p:txBody>
        </p:sp>
      </p:grpSp>
    </p:spTree>
  </p:cSld>
  <p:clrMapOvr>
    <a:masterClrMapping/>
  </p:clrMapOvr>
  <p:transition spd="slow" advTm="3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42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ntr" presetSubtype="4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0" presetClass="path" presetSubtype="0" accel="50000" decel="5000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Motion origin="layout" path="M -0.00139 1.48148E-6 C -0.0085 -0.01852 -0.01024 -0.03565 -0.0158 -0.05278 C -0.02534 -0.08241 -0.03107 -0.1132 -0.03958 -0.14421 C -0.04357 -0.15996 -0.04705 -0.17685 -0.05191 -0.19259 C -0.0533 -0.19838 -0.05659 -0.21019 -0.05659 -0.20949 C -0.05972 -0.23704 -0.06198 -0.26898 -0.04896 -0.29329 C -0.04132 -0.32986 -0.03107 -0.34838 -0.0085 -0.37593 C -0.00521 -0.38681 0.00191 -0.39421 0.00591 -0.40463 C 0.01702 -0.43125 -0.00191 -0.39375 0.01285 -0.42153 C 0.01493 -0.43195 0.01771 -0.44259 0.02014 -0.45278 C 0.02136 -0.4588 0.025 -0.46991 0.025 -0.46968 C 0.02847 -0.49537 0.03056 -0.51482 0.03212 -0.5419 C 0.03056 -0.58195 0.03802 -0.63866 0.01545 -0.67546 C 0.01007 -0.69445 0.00452 -0.71435 -0.01337 -0.7213 C -0.03021 -0.72824 -0.02274 -0.72523 -0.03455 -0.72963 C -0.03698 -0.73102 -0.03958 -0.73218 -0.04218 -0.73241 C -0.04409 -0.73403 -0.04896 -0.73496 -0.04896 -0.73472 C -0.07274 -0.73403 -0.0875 -0.73241 -0.10868 -0.72408 C -0.12656 -0.7169 -0.14201 -0.69884 -0.16111 -0.69329 C -0.17222 -0.68403 -0.18125 -0.67361 -0.19201 -0.66435 C -0.20503 -0.65324 -0.19826 -0.66551 -0.20833 -0.65023 C -0.21389 -0.64213 -0.2158 -0.6331 -0.22048 -0.62454 C -0.22448 -0.60926 -0.221 -0.61875 -0.23229 -0.59861 C -0.23958 -0.58565 -0.22882 -0.59398 -0.23958 -0.58195 C -0.24132 -0.57917 -0.24427 -0.57847 -0.2467 -0.57616 C -0.25468 -0.56158 -0.26232 -0.54769 -0.27014 -0.53333 C -0.27222 -0.53056 -0.27587 -0.5294 -0.27778 -0.52708 C -0.28055 -0.52384 -0.28246 -0.51991 -0.28489 -0.51574 C -0.28837 -0.51042 -0.29462 -0.49884 -0.29462 -0.49838 C -0.30191 -0.47176 -0.28975 -0.51227 -0.30347 -0.48125 C -0.3151 -0.45602 -0.29514 -0.48287 -0.31302 -0.46158 C -0.32135 -0.44259 -0.33073 -0.4257 -0.33923 -0.40718 C -0.34409 -0.3963 -0.34687 -0.38357 -0.35139 -0.37269 C -0.35416 -0.36204 -0.35833 -0.35278 -0.36059 -0.34074 C -0.36475 -0.32847 -0.36736 -0.31227 -0.37048 -0.29861 C -0.36857 -0.27315 -0.36857 -0.25509 -0.36354 -0.23218 C -0.36267 -0.22871 -0.36198 -0.22523 -0.36059 -0.2213 C -0.35937 -0.21551 -0.35642 -0.20417 -0.35642 -0.20371 C -0.36041 -0.17685 -0.37604 -0.1669 -0.39705 -0.1581 C -0.3993 -0.15648 -0.40069 -0.15278 -0.40382 -0.15255 C -0.40781 -0.15162 -0.41371 -0.15996 -0.4158 -0.15556 C -0.41736 -0.15023 -0.41267 -0.14421 -0.41076 -0.13796 C -0.40712 -0.12338 -0.40434 -0.11806 -0.39705 -0.1044 C -0.39409 -0.09908 -0.3868 -0.10162 -0.38246 -0.09861 C -0.37968 -0.09607 -0.37778 -0.09421 -0.375 -0.09236 C -0.37291 -0.09121 -0.37048 -0.09121 -0.36823 -0.09028 C -0.36545 -0.08935 -0.36059 -0.08704 -0.36059 -0.08658 " pathEditMode="relative" rAng="0" ptsTypes="ffffffffffffffffffffffffffffffffffffffffffffffA">
                                      <p:cBhvr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800" y="-36800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0" presetClass="path" presetSubtype="0" accel="50000" decel="5000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Motion origin="layout" path="M 0.0625 0.08403 C 0.05868 0.08149 0.05556 0.08102 0.0533 0.07755 C 0.04358 0.06459 0.04826 0.06875 0.04063 0.0632 C 0.03802 0.05811 0.03438 0.0551 0.03212 0.04954 C 0.03108 0.04676 0.03142 0.04352 0.03056 0.04144 C 0.02951 0.03774 0.02813 0.03565 0.02656 0.03264 C 0.0217 -0.00393 0.02014 -0.04097 0.01788 -0.07893 C 0.01892 -0.12268 0.01736 -0.15254 0.03212 -0.18287 C 0.03333 -0.20277 0.03663 -0.23217 0.03056 -0.24976 C 0.02951 -0.25324 0.02778 -0.25532 0.02656 -0.25833 C 0.01337 -0.29212 0.02726 -0.26597 0.01649 -0.27777 C 0.01372 -0.28078 0.01129 -0.28657 0.00833 -0.28888 C -0.00087 -0.29513 -0.00885 -0.30324 -0.01719 -0.30879 C -0.02187 -0.31157 -0.03021 -0.31689 -0.03021 -0.31643 C -0.06562 -0.31504 -0.10052 -0.31041 -0.13628 -0.31388 C -0.14184 -0.31689 -0.14792 -0.31805 -0.15312 -0.32245 C -0.15955 -0.328 -0.1651 -0.33518 -0.1717 -0.33981 C -0.17309 -0.34236 -0.1743 -0.3456 -0.17587 -0.34814 C -0.17864 -0.35185 -0.18437 -0.35879 -0.18437 -0.35856 C -0.1868 -0.37407 -0.19097 -0.38541 -0.19566 -0.39791 C -0.19965 -0.42268 -0.20729 -0.44699 -0.21545 -0.46805 C -0.22378 -0.49097 -0.21562 -0.46064 -0.22257 -0.48773 C -0.22378 -0.50277 -0.22882 -0.53819 -0.21701 -0.54351 C -0.20799 -0.54722 -0.19896 -0.54629 -0.1901 -0.54953 C -0.18437 -0.55115 -0.17309 -0.55462 -0.17309 -0.55439 C -0.16302 -0.56134 -0.16632 -0.55532 -0.16198 -0.56828 C -0.15972 -0.5905 -0.16024 -0.58009 -0.16024 -0.59861 " pathEditMode="relative" rAng="0" ptsTypes="ffffffffffffffffffffffffffA">
                                      <p:cBhvr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600" y="-34100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0" presetClass="path" presetSubtype="0" accel="50000" decel="5000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Motion origin="layout" path="M 0.00782 -0.21666 C 0.0224 -0.22569 0.01667 -0.22013 0.02483 -0.23078 C 0.02726 -0.23773 0.02813 -0.24051 0.0283 -0.24884 C 0.02934 -0.27199 0.02917 -0.29467 0.02986 -0.31759 C 0.03056 -0.34074 0.03837 -0.37939 0.05347 -0.39259 C 0.06111 -0.40694 0.05052 -0.38958 0.06667 -0.40277 C 0.06962 -0.40578 0.07639 -0.41064 0.07639 -0.41041 C 0.07847 -0.42338 0.07639 -0.41666 0.08368 -0.43101 C 0.09288 -0.44884 0.1 -0.45231 0.11597 -0.4574 C 0.12674 -0.4662 0.14202 -0.46759 0.15434 -0.47176 C 0.18785 -0.4824 0.27795 -0.48101 0.29948 -0.48148 C 0.30608 -0.4824 0.31216 -0.48287 0.31875 -0.48356 C 0.32413 -0.48449 0.32413 -0.4868 0.32847 -0.48958 C 0.34063 -0.49814 0.33768 -0.49676 0.34757 -0.49976 C 0.34913 -0.50115 0.35052 -0.50324 0.35209 -0.50393 C 0.35643 -0.50578 0.36493 -0.50787 0.36493 -0.50763 C 0.37101 -0.51273 0.37761 -0.51551 0.38403 -0.52013 C 0.38993 -0.5243 0.39393 -0.53032 0.39983 -0.53449 C 0.40782 -0.54444 0.41771 -0.55046 0.4257 -0.56041 C 0.43143 -0.58171 0.4224 -0.55023 0.43073 -0.57268 C 0.43577 -0.5875 0.43733 -0.60416 0.44167 -0.61944 C 0.44063 -0.65231 0.44896 -0.68634 0.42101 -0.69814 C 0.41615 -0.69814 0.39497 -0.69814 0.38733 -0.69213 C 0.38316 -0.68842 0.37327 -0.68449 0.37327 -0.68402 C 0.36979 -0.67777 0.36823 -0.67222 0.36493 -0.66574 C 0.3658 -0.6118 0.36129 -0.5375 0.37639 -0.48148 C 0.37847 -0.45069 0.38316 -0.41597 0.39236 -0.38634 C 0.39341 -0.37523 0.39358 -0.36551 0.39861 -0.35625 C 0.40157 -0.34004 0.40452 -0.32523 0.40799 -0.30972 C 0.40903 -0.30509 0.40972 -0.3 0.41146 -0.29513 C 0.4125 -0.2912 0.41441 -0.2831 0.41441 -0.28287 C 0.41354 -0.26643 0.41146 -0.24537 0.41441 -0.22893 C 0.41545 -0.22384 0.41875 -0.22037 0.42101 -0.21666 C 0.42205 -0.21435 0.42396 -0.21041 0.42396 -0.21018 C 0.42361 -0.20763 0.42361 -0.20463 0.42257 -0.20231 C 0.42153 -0.2 0.4191 -0.19976 0.41771 -0.19814 C 0.41597 -0.19676 0.41476 -0.19375 0.41285 -0.19213 C 0.40313 -0.18426 0.39861 -0.18472 0.38889 -0.18009 C 0.38351 -0.17754 0.38021 -0.17314 0.37466 -0.17314 " pathEditMode="relative" rAng="0" ptsTypes="ffffffffffffffffffffffffffffffffffffffA">
                                      <p:cBhvr>
                                        <p:cTn id="5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00" y="-21900"/>
                                    </p:animMotion>
                                  </p:childTnLst>
                                </p:cTn>
                              </p:par>
                              <p:par>
                                <p:cTn id="60" presetID="0" presetClass="path" presetSubtype="0" accel="50000" decel="5000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Motion origin="layout" path="M -0.05816 0.09305 C -0.05816 0.05579 -0.07447 0.02407 -0.07534 -0.01111 C -0.08072 -0.05695 -0.0835 -0.11597 -0.04826 -0.14838 C -0.04618 -0.15556 -0.04149 -0.16204 -0.04027 -0.16898 C -0.03454 -0.19051 -0.03871 -0.18218 -0.03003 -0.19537 C -0.02708 -0.20926 -0.01805 -0.21783 -0.01145 -0.23009 C -0.0052 -0.2419 -0.00034 -0.25509 0.0073 -0.26574 C 0.01355 -0.28611 0.01511 -0.30602 0.03125 -0.31991 C 0.0375 -0.34722 0.02761 -0.31459 0.03803 -0.33403 C 0.03941 -0.33704 0.03959 -0.34074 0.04098 -0.34375 C 0.04393 -0.35116 0.04809 -0.35648 0.04966 -0.36296 C 0.05816 -0.39699 0.04497 -0.3463 0.05608 -0.38264 C 0.06094 -0.39977 0.06389 -0.41621 0.075 -0.4294 C 0.08143 -0.4581 0.09462 -0.48195 0.11511 -0.49838 C 0.12066 -0.50625 0.1257 -0.51343 0.13264 -0.51921 C 0.15799 -0.52732 0.17726 -0.53241 0.20087 -0.54537 C 0.20625 -0.55394 0.21528 -0.56111 0.21754 -0.57153 C 0.2191 -0.57847 0.22188 -0.59028 0.22205 -0.58935 C 0.22153 -0.61158 0.22049 -0.59005 0.2257 -0.6132 C 0.22865 -0.6257 0.2257 -0.64074 0.225 -0.65209 C 0.22119 -0.6669 0.21858 -0.67871 0.21268 -0.69074 C 0.20903 -0.69537 0.20417 -0.70347 0.20434 -0.70324 C 0.19844 -0.71829 0.20018 -0.7294 0.18698 -0.72986 C 0.16719 -0.71134 0.19653 -0.73704 0.17605 -0.7169 C 0.17275 -0.7132 0.16563 -0.70695 0.16546 -0.70648 C 0.15834 -0.69121 0.15174 -0.68102 0.15105 -0.66158 C 0.15782 -0.64375 0.16181 -0.62755 0.17344 -0.61343 C 0.17917 -0.60764 0.18698 -0.60417 0.1915 -0.59699 C 0.20625 -0.56991 0.22414 -0.54977 0.24653 -0.53496 C 0.25053 -0.52871 0.26112 -0.51296 0.26632 -0.50996 C 0.27657 -0.5044 0.29028 -0.50371 0.30261 -0.49769 " pathEditMode="relative" rAng="-1050978" ptsTypes="ffffffffffffffffffffffffffffffA">
                                      <p:cBhvr>
                                        <p:cTn id="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00" y="-4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22500"/>
                            </p:stCondLst>
                            <p:childTnLst>
                              <p:par>
                                <p:cTn id="63" presetID="17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ntr" presetSubtype="1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3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6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9460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altLang="es-ES">
              <a:solidFill>
                <a:srgbClr val="000000"/>
              </a:solidFill>
            </a:endParaRPr>
          </a:p>
        </p:txBody>
      </p:sp>
      <p:pic>
        <p:nvPicPr>
          <p:cNvPr id="19461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2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19463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ES" b="1">
              <a:solidFill>
                <a:srgbClr val="0066FF"/>
              </a:solidFill>
            </a:endParaRPr>
          </a:p>
        </p:txBody>
      </p:sp>
      <p:pic>
        <p:nvPicPr>
          <p:cNvPr id="19464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5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6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7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8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9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70" name="Text Box 26"/>
          <p:cNvSpPr txBox="1">
            <a:spLocks noChangeArrowheads="1"/>
          </p:cNvSpPr>
          <p:nvPr/>
        </p:nvSpPr>
        <p:spPr bwMode="auto">
          <a:xfrm>
            <a:off x="0" y="4914900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3241</TotalTime>
  <Words>210</Words>
  <Application>Microsoft Office PowerPoint</Application>
  <PresentationFormat>Presentación en pantalla (16:9)</PresentationFormat>
  <Paragraphs>48</Paragraphs>
  <Slides>17</Slides>
  <Notes>2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25" baseType="lpstr">
      <vt:lpstr>Fiolex Girls</vt:lpstr>
      <vt:lpstr>Calibri</vt:lpstr>
      <vt:lpstr>Arial</vt:lpstr>
      <vt:lpstr>Vivaldi</vt:lpstr>
      <vt:lpstr>Kristen ITC</vt:lpstr>
      <vt:lpstr>ChopinScript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 M</dc:creator>
  <cp:lastModifiedBy>Guillermo Arroyo Moreno</cp:lastModifiedBy>
  <cp:revision>162</cp:revision>
  <dcterms:created xsi:type="dcterms:W3CDTF">2013-08-11T19:32:35Z</dcterms:created>
  <dcterms:modified xsi:type="dcterms:W3CDTF">2025-01-16T22:02:45Z</dcterms:modified>
</cp:coreProperties>
</file>