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1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83" r:id="rId21"/>
    <p:sldId id="274" r:id="rId22"/>
    <p:sldId id="275" r:id="rId23"/>
    <p:sldId id="276" r:id="rId24"/>
    <p:sldId id="277" r:id="rId25"/>
    <p:sldId id="282" r:id="rId26"/>
  </p:sldIdLst>
  <p:sldSz cx="9144000" cy="5143500" type="screen16x9"/>
  <p:notesSz cx="6858000" cy="9144000"/>
  <p:embeddedFontLst>
    <p:embeddedFont>
      <p:font typeface="Fiolex Girls" pitchFamily="34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Brock Script" pitchFamily="2" charset="0"/>
      <p:regular r:id="rId32"/>
    </p:embeddedFont>
    <p:embeddedFont>
      <p:font typeface="Kristen ITC" pitchFamily="66" charset="0"/>
      <p:regular r:id="rId3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bIvt/RnUytkoIQJgqMTFg==" hashData="EQdEGtkT2c2Q8dCkHOrqgtLgO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578B5"/>
    <a:srgbClr val="3366CC"/>
    <a:srgbClr val="001C76"/>
    <a:srgbClr val="00218A"/>
    <a:srgbClr val="001760"/>
    <a:srgbClr val="944F1C"/>
    <a:srgbClr val="9E551E"/>
    <a:srgbClr val="B46122"/>
    <a:srgbClr val="824700"/>
    <a:srgbClr val="7E3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74" autoAdjust="0"/>
  </p:normalViewPr>
  <p:slideViewPr>
    <p:cSldViewPr>
      <p:cViewPr varScale="1">
        <p:scale>
          <a:sx n="59" d="100"/>
          <a:sy n="59" d="100"/>
        </p:scale>
        <p:origin x="-90" y="-13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E2E48-AA27-4FB2-A764-249F447954E6}" type="datetimeFigureOut">
              <a:rPr lang="es-ES" smtClean="0"/>
              <a:pPr/>
              <a:t>07/02/2021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DD3F-3569-4D1C-8355-8760D1B549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7ADE2E48-AA27-4FB2-A764-249F447954E6}" type="datetimeFigureOut">
              <a:rPr lang="es-ES" smtClean="0"/>
              <a:pPr/>
              <a:t>07/02/2021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D940DD3F-3569-4D1C-8355-8760D1B549C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Abrazarte\Imágenes\6065d43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2067694"/>
            <a:ext cx="368722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9000"/>
              </a:lnSpc>
            </a:pPr>
            <a:r>
              <a:rPr lang="es-ES" sz="96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Abrazarte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chemeClr val="bg1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chemeClr val="tx1">
              <a:lumMod val="50000"/>
              <a:lumOff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chemeClr val="tx1">
              <a:lumMod val="50000"/>
              <a:lumOff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chemeClr val="tx1">
              <a:lumMod val="50000"/>
              <a:lumOff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chemeClr val="tx1">
              <a:lumMod val="50000"/>
              <a:lumOff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Vivir sin ti - Camilo Sesto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path" presetSubtype="0" accel="50000" decel="5000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3195  0.033 -0.0781  0.058 -0.0781  C 0.095 -0.0781  0.125 -0.03018  0.125 0.03018  C 0.125 0.0497  0.122 0.06745  0.116 0.08343  C 0.117 0.08343  0 0.32306  0 0.32483  C 0 0.32306  -0.117 0.08343  -0.116 0.08343  C -0.122 0.06745  -0.125 0.0497  -0.125 0.03018  C -0.125 -0.03018  -0.095 -0.0781  -0.057 -0.0781  C -0.033 -0.0781  -0.012 -0.03195  0 0  Z" pathEditMode="relative" ptsTypes="">
                                      <p:cBhvr>
                                        <p:cTn id="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Abrazarte\Imágenes\2 - 705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2" name="Picture 4" descr="E:\PPS  EXCLUSIVOS\- Abrazarte\Imágenes\70505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DF950F"/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brazarte\Imágenes\3 - sunrise_1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635896" y="2859782"/>
            <a:ext cx="5328592" cy="1464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me dijeron que te habías marchado</a:t>
            </a:r>
            <a:b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adonde ya no se vuelve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361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76" name="Picture 4" descr="E:\PPS  EXCLUSIVOS\- Abrazarte\Imágenes\4 - 2fba24cbee9bbec82ed308102249d94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83518"/>
            <a:ext cx="4824536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 primero que lamenté fue no haberte abrazado más veces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DB7713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brazarte\Imágenes\5 - 874500_8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2427734"/>
            <a:ext cx="2262158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101600">
                    <a:srgbClr val="542E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Muchas más</a:t>
            </a:r>
          </a:p>
        </p:txBody>
      </p:sp>
      <p:pic>
        <p:nvPicPr>
          <p:cNvPr id="4101" name="Picture 5" descr="E:\PPS  EXCLUSIVOS\- Abrazarte\Imágenes\6 - moo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1923678"/>
            <a:ext cx="3240361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Muchas más 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veces, </a:t>
            </a: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muchas más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487E"/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6" name="Picture 6" descr="E:\PPS  EXCLUSIVOS\- Abrazarte\Imágenes\97030736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Abrazarte\Imágenes\sunset-medit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483518"/>
            <a:ext cx="3672408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muerte te llevó y me 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dejó tan sola</a:t>
            </a:r>
            <a:endParaRPr lang="es-ES" sz="44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0" name="Picture 2" descr="E:\PPS  EXCLUSIVOS\- Abrazarte\Imágenes\308991cd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28184" y="1131590"/>
            <a:ext cx="1719954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Tan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sola</a:t>
            </a:r>
            <a:endParaRPr lang="es-E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Abrazarte\Imágenes\10 - hbbia-yi-rahat-birakin-deyip-aglayan-kiz_453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915566"/>
            <a:ext cx="2232248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Tan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muerta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yo también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bg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bg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D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Abrazarte\Imágenes\thumb-1920-675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9" dur="6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8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brazarte\Imágenes\SOLA EN LA INMENSIDAD DE LA 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699542"/>
            <a:ext cx="1893467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curioso,</a:t>
            </a:r>
          </a:p>
        </p:txBody>
      </p:sp>
      <p:pic>
        <p:nvPicPr>
          <p:cNvPr id="5123" name="Picture 3" descr="E:\PPS  EXCLUSIVOS\- Abrazarte\Imágenes\derf_com_ar_270629_1662009_935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771550"/>
            <a:ext cx="4572000" cy="14642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se pierde alguien del círculo de poder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nos ata a la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vida,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E:\PPS  EXCLUSIVOS\- Abrazarte\Imágenes\R3789baf42cddc979931d543e625247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E:\PPS  EXCLUSIVOS\- Abrazarte\Imágenes\14 - 388204_150924668344552_100002810598335_150592_1000669999_n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pic>
        <p:nvPicPr>
          <p:cNvPr id="8" name="Picture 2" descr="E:\PPS  EXCLUSIVOS\- Abrazarte\Imágenes\14 - 388204_150924668344552_100002810598335_150592_1000669999_n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3240360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Ese redondel donde solo caben 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dos,</a:t>
            </a:r>
            <a:endParaRPr lang="es-ES" sz="4400" dirty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156176" y="2643758"/>
            <a:ext cx="2315057" cy="566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Ese redondel,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  <a:lumOff val="3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7409" name="Picture 1" descr="E:\PPS  EXCLUSIVOS\- Abrazarte\Imágenes\15 - siluetas-pareja-al-anochecer_1088-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E65D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E65D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61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ágenes\parejas\1377978_383435485117175_251272057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00" y="33694"/>
            <a:ext cx="9156700" cy="5109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71800" y="3291830"/>
            <a:ext cx="3600400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rgbClr val="2B272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Nos atacan reproches (vanos)</a:t>
            </a:r>
          </a:p>
        </p:txBody>
      </p:sp>
      <p:pic>
        <p:nvPicPr>
          <p:cNvPr id="12291" name="Picture 3" descr="E:\PPS  EXCLUSIVOS\- Abrazarte\Imágenes\20160427_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33056" y="699542"/>
            <a:ext cx="4878288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Alegrías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del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teatro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guarida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para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hermanos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Abrazarte\Imágenes\vela_conciencia_luz_osho_fra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2880320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una pena, </a:t>
            </a:r>
            <a:endParaRPr lang="es-ES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35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pena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 cabe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dentro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una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0242" name="Picture 2" descr="E:\Imágenes\mujer-a\35 - gaia-1024x683-1024x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859782"/>
            <a:ext cx="3175869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una pena, </a:t>
            </a:r>
            <a:endParaRPr lang="es-ES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35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pena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nos ahoga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Abrazarte\Imágenes\aZD3-2jV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Abrazarte\Imágenes\1iJTP-34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3867894"/>
            <a:ext cx="1893467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curioso,</a:t>
            </a:r>
          </a:p>
        </p:txBody>
      </p:sp>
      <p:pic>
        <p:nvPicPr>
          <p:cNvPr id="8194" name="Picture 2" descr="E:\PPS  EXCLUSIVOS\- Abrazarte\Imágenes\R5a8849e97c82c70f71e39b5509dd53a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0"/>
            <a:ext cx="914876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723878"/>
            <a:ext cx="4752528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tu vida se transforma en antes y después 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de...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0A2E5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3">
                <a:lumMod val="50000"/>
              </a:schemeClr>
            </a:gs>
            <a:gs pos="100000">
              <a:srgbClr val="00153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Abrazarte\Imágenes\23 - 3469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627534"/>
            <a:ext cx="4406976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rgbClr val="0C366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fuera pareces 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C366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misma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0C366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8195" name="Picture 3" descr="E:\PPS  EXCLUSIVOS\- Abrazarte\Imágenes\1167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843558"/>
            <a:ext cx="2376264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dentro te partes en dos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4E40"/>
            </a:gs>
            <a:gs pos="50000">
              <a:schemeClr val="accent6">
                <a:lumMod val="75000"/>
              </a:schemeClr>
            </a:gs>
            <a:gs pos="100000">
              <a:srgbClr val="14130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2154"/>
            <a:ext cx="9144000" cy="5157788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Abrazarte\Imágenes\25 - 2415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699542"/>
            <a:ext cx="2581155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rgbClr val="56343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una de ellas</a:t>
            </a:r>
          </a:p>
        </p:txBody>
      </p:sp>
      <p:pic>
        <p:nvPicPr>
          <p:cNvPr id="7173" name="Picture 5" descr="E:\PPS  EXCLUSIVOS\- Abrazarte\Imágenes\F1000112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3723878"/>
            <a:ext cx="5382344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una de ellas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esconde dormida en tu pecho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97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Abrazarte\Imágenes\27 - 4412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699542"/>
            <a:ext cx="2736304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 pecho</a:t>
            </a: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</a:t>
            </a: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lecho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A7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85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E51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brazarte\Imágenes\1iJTP-2Y9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brazarte\Imágenes\winterdepres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555526"/>
            <a:ext cx="4049507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es para siempre jamás</a:t>
            </a:r>
          </a:p>
        </p:txBody>
      </p:sp>
      <p:pic>
        <p:nvPicPr>
          <p:cNvPr id="5123" name="Picture 3" descr="E:\PPS  EXCLUSIVOS\- Abrazarte\Imágenes\72508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579862"/>
            <a:ext cx="358214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va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más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vida</a:t>
            </a: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querido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B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B5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Abrazarte\Imágenes\31 - 4610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789552"/>
            <a:ext cx="1516762" cy="566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glow rad="63500">
                    <a:srgbClr val="00487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vida</a:t>
            </a:r>
          </a:p>
        </p:txBody>
      </p:sp>
      <p:pic>
        <p:nvPicPr>
          <p:cNvPr id="4102" name="Picture 6" descr="E:\PPS  EXCLUSIVOS\- Abrazarte\Imágenes\32 - 264160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4474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2427734"/>
            <a:ext cx="3942184" cy="101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76C8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Qué tristeza no poder</a:t>
            </a:r>
            <a:b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76C8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76C8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envejecer contigo.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076C8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F2839"/>
            </a:gs>
            <a:gs pos="50000">
              <a:schemeClr val="accent1">
                <a:lumMod val="75000"/>
              </a:schemeClr>
            </a:gs>
            <a:gs pos="100000">
              <a:srgbClr val="9D617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 EXCLUSIVOS\- Abrazarte\Imágenes\33 - 442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2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chemeClr val="tx2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6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4F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brazarte\Imágenes\0278bee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56175" y="1707654"/>
            <a:ext cx="2088233" cy="54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101600">
                    <a:srgbClr val="8247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Febrero 2021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glow rad="101600">
                  <a:srgbClr val="8247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71800" y="1491630"/>
            <a:ext cx="3240360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Música:Camilo</a:t>
            </a: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Sesto</a:t>
            </a:r>
          </a:p>
          <a:p>
            <a:pPr>
              <a:lnSpc>
                <a:spcPts val="3500"/>
              </a:lnSpc>
            </a:pP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  Vivir Sin </a:t>
            </a:r>
            <a:r>
              <a:rPr lang="es-ES" sz="36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Tí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8247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51720" y="2571750"/>
            <a:ext cx="3672408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64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</a:t>
            </a:r>
            <a:r>
              <a:rPr lang="es-ES" sz="36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64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Filippo</a:t>
            </a: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64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Tommaso </a:t>
            </a:r>
            <a:r>
              <a:rPr lang="es-ES" sz="36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64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Marinetti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864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20" name="19 Grupo"/>
          <p:cNvGrpSpPr/>
          <p:nvPr/>
        </p:nvGrpSpPr>
        <p:grpSpPr>
          <a:xfrm>
            <a:off x="7380312" y="3291831"/>
            <a:ext cx="1296144" cy="1401438"/>
            <a:chOff x="3419872" y="2787774"/>
            <a:chExt cx="1181309" cy="1329220"/>
          </a:xfrm>
        </p:grpSpPr>
        <p:sp>
          <p:nvSpPr>
            <p:cNvPr id="21" name="20 CuadroTexto"/>
            <p:cNvSpPr txBox="1"/>
            <p:nvPr/>
          </p:nvSpPr>
          <p:spPr>
            <a:xfrm>
              <a:off x="3491880" y="3795886"/>
              <a:ext cx="1109301" cy="321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blipFill>
                    <a:blip r:embed="rId3"/>
                    <a:stretch>
                      <a:fillRect/>
                    </a:stretch>
                  </a:blipFill>
                  <a:effectLst>
                    <a:glow rad="63500">
                      <a:srgbClr val="422400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22400">
                      <a:alpha val="40000"/>
                    </a:srgbClr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19872" y="2787774"/>
              <a:ext cx="1040989" cy="1010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2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  <p:bldP spid="10" grpId="0" animBg="1"/>
      <p:bldP spid="9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2374</TotalTime>
  <Words>187</Words>
  <Application>Microsoft Office PowerPoint</Application>
  <PresentationFormat>Presentación en pantalla (16:9)</PresentationFormat>
  <Paragraphs>37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Fiolex Girls</vt:lpstr>
      <vt:lpstr>Calibri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47</cp:revision>
  <dcterms:created xsi:type="dcterms:W3CDTF">2020-10-31T16:21:56Z</dcterms:created>
  <dcterms:modified xsi:type="dcterms:W3CDTF">2021-02-07T21:24:55Z</dcterms:modified>
</cp:coreProperties>
</file>