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9" r:id="rId3"/>
    <p:sldId id="259" r:id="rId4"/>
    <p:sldId id="256" r:id="rId5"/>
    <p:sldId id="274" r:id="rId6"/>
    <p:sldId id="278" r:id="rId7"/>
    <p:sldId id="273" r:id="rId8"/>
    <p:sldId id="276" r:id="rId9"/>
    <p:sldId id="272" r:id="rId10"/>
    <p:sldId id="270" r:id="rId11"/>
    <p:sldId id="271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1" r:id="rId20"/>
    <p:sldId id="262" r:id="rId21"/>
    <p:sldId id="260" r:id="rId22"/>
    <p:sldId id="258" r:id="rId23"/>
    <p:sldId id="257" r:id="rId24"/>
    <p:sldId id="277" r:id="rId25"/>
    <p:sldId id="280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/aY7fmsd5aRsJqgwdFWsg" hashData="mOLDAPgO7lSM/2wFDsKNEHX45X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4239F1"/>
    <a:srgbClr val="FF99FF"/>
    <a:srgbClr val="FFCCFF"/>
    <a:srgbClr val="C198E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23" autoAdjust="0"/>
    <p:restoredTop sz="94660"/>
  </p:normalViewPr>
  <p:slideViewPr>
    <p:cSldViewPr>
      <p:cViewPr>
        <p:scale>
          <a:sx n="60" d="100"/>
          <a:sy n="60" d="100"/>
        </p:scale>
        <p:origin x="-270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B0D69-337E-4186-98A3-934F597FFF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A5477-3B32-4784-BB4F-E8D978F10388}" type="datetimeFigureOut">
              <a:rPr lang="es-ES" smtClean="0"/>
              <a:pPr/>
              <a:t>11/04/2014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3B690-C8F0-4576-88E7-EE0A542EAB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3EB6D4-8B8D-44D6-B402-BF386864E9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7.png"/><Relationship Id="rId7" Type="http://schemas.openxmlformats.org/officeDocument/2006/relationships/image" Target="../media/image8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_tradnl" dirty="0" smtClean="0"/>
              <a:t>¡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4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357422" y="1214422"/>
            <a:ext cx="504825" cy="695325"/>
          </a:xfrm>
          <a:prstGeom prst="rect">
            <a:avLst/>
          </a:prstGeom>
          <a:noFill/>
        </p:spPr>
      </p:pic>
      <p:pic>
        <p:nvPicPr>
          <p:cNvPr id="24586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928926" y="1214422"/>
            <a:ext cx="400050" cy="676276"/>
          </a:xfrm>
          <a:prstGeom prst="rect">
            <a:avLst/>
          </a:prstGeom>
          <a:noFill/>
        </p:spPr>
      </p:pic>
      <p:pic>
        <p:nvPicPr>
          <p:cNvPr id="24588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3357554" y="1214422"/>
            <a:ext cx="342900" cy="676276"/>
          </a:xfrm>
          <a:prstGeom prst="rect">
            <a:avLst/>
          </a:prstGeom>
          <a:noFill/>
        </p:spPr>
      </p:pic>
      <p:pic>
        <p:nvPicPr>
          <p:cNvPr id="24590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3786182" y="1214422"/>
            <a:ext cx="333375" cy="676276"/>
          </a:xfrm>
          <a:prstGeom prst="rect">
            <a:avLst/>
          </a:prstGeom>
          <a:noFill/>
        </p:spPr>
      </p:pic>
      <p:pic>
        <p:nvPicPr>
          <p:cNvPr id="13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143372" y="1214422"/>
            <a:ext cx="342900" cy="676276"/>
          </a:xfrm>
          <a:prstGeom prst="rect">
            <a:avLst/>
          </a:prstGeom>
          <a:noFill/>
        </p:spPr>
      </p:pic>
      <p:pic>
        <p:nvPicPr>
          <p:cNvPr id="24592" name="Picture 16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4500562" y="1214422"/>
            <a:ext cx="428625" cy="676276"/>
          </a:xfrm>
          <a:prstGeom prst="rect">
            <a:avLst/>
          </a:prstGeom>
          <a:noFill/>
        </p:spPr>
      </p:pic>
      <p:pic>
        <p:nvPicPr>
          <p:cNvPr id="15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929190" y="1214422"/>
            <a:ext cx="504825" cy="695325"/>
          </a:xfrm>
          <a:prstGeom prst="rect">
            <a:avLst/>
          </a:prstGeom>
          <a:noFill/>
        </p:spPr>
      </p:pic>
      <p:pic>
        <p:nvPicPr>
          <p:cNvPr id="24594" name="Picture 18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5429256" y="1214422"/>
            <a:ext cx="447675" cy="676276"/>
          </a:xfrm>
          <a:prstGeom prst="rect">
            <a:avLst/>
          </a:prstGeom>
          <a:noFill/>
        </p:spPr>
      </p:pic>
      <p:pic>
        <p:nvPicPr>
          <p:cNvPr id="24596" name="Picture 20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5929322" y="1142984"/>
            <a:ext cx="180975" cy="771525"/>
          </a:xfrm>
          <a:prstGeom prst="rect">
            <a:avLst/>
          </a:prstGeom>
          <a:noFill/>
        </p:spPr>
      </p:pic>
      <p:pic>
        <p:nvPicPr>
          <p:cNvPr id="24598" name="Picture 22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6143636" y="1214421"/>
            <a:ext cx="357190" cy="724587"/>
          </a:xfrm>
          <a:prstGeom prst="rect">
            <a:avLst/>
          </a:prstGeom>
          <a:noFill/>
        </p:spPr>
      </p:pic>
      <p:pic>
        <p:nvPicPr>
          <p:cNvPr id="19" name="Picture 16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3643306" y="2428868"/>
            <a:ext cx="428625" cy="676276"/>
          </a:xfrm>
          <a:prstGeom prst="rect">
            <a:avLst/>
          </a:prstGeom>
          <a:noFill/>
        </p:spPr>
      </p:pic>
      <p:pic>
        <p:nvPicPr>
          <p:cNvPr id="20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071934" y="2428868"/>
            <a:ext cx="342900" cy="676276"/>
          </a:xfrm>
          <a:prstGeom prst="rect">
            <a:avLst/>
          </a:prstGeom>
          <a:noFill/>
        </p:spPr>
      </p:pic>
      <p:pic>
        <p:nvPicPr>
          <p:cNvPr id="24600" name="Picture 24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4500562" y="2428868"/>
            <a:ext cx="342900" cy="666751"/>
          </a:xfrm>
          <a:prstGeom prst="rect">
            <a:avLst/>
          </a:prstGeom>
          <a:noFill/>
        </p:spPr>
      </p:pic>
      <p:pic>
        <p:nvPicPr>
          <p:cNvPr id="22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357554" y="4071942"/>
            <a:ext cx="504825" cy="695325"/>
          </a:xfrm>
          <a:prstGeom prst="rect">
            <a:avLst/>
          </a:prstGeom>
          <a:noFill/>
        </p:spPr>
      </p:pic>
      <p:pic>
        <p:nvPicPr>
          <p:cNvPr id="24602" name="Picture 26" descr="Rendered Image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3857620" y="4071942"/>
            <a:ext cx="638175" cy="676276"/>
          </a:xfrm>
          <a:prstGeom prst="rect">
            <a:avLst/>
          </a:prstGeom>
          <a:noFill/>
        </p:spPr>
      </p:pic>
      <p:pic>
        <p:nvPicPr>
          <p:cNvPr id="24" name="Picture 22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4500562" y="4071942"/>
            <a:ext cx="357190" cy="724587"/>
          </a:xfrm>
          <a:prstGeom prst="rect">
            <a:avLst/>
          </a:prstGeom>
          <a:noFill/>
        </p:spPr>
      </p:pic>
      <p:pic>
        <p:nvPicPr>
          <p:cNvPr id="25" name="Picture 18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4857752" y="4071942"/>
            <a:ext cx="447675" cy="6762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2" name="Feelings - Morris Albe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071934" y="2000240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Forte" pitchFamily="66" charset="0"/>
              </a:rPr>
              <a:t>Ama....por sobre todas las </a:t>
            </a:r>
            <a:r>
              <a:rPr lang="es-ES" sz="2400" dirty="0" smtClean="0">
                <a:latin typeface="Forte" pitchFamily="66" charset="0"/>
              </a:rPr>
              <a:t>cosas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9" name="8 Imagen" descr="letra-mayuscula-a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1714488"/>
            <a:ext cx="923925" cy="128587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28" y="0"/>
            <a:ext cx="9123272" cy="6858000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857884" y="1500174"/>
            <a:ext cx="3000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Forte" pitchFamily="66" charset="0"/>
              </a:rPr>
              <a:t>Besa...por lo menos una vez al </a:t>
            </a:r>
            <a:r>
              <a:rPr lang="es-ES" sz="2400" dirty="0" err="1" smtClean="0">
                <a:latin typeface="Forte" pitchFamily="66" charset="0"/>
              </a:rPr>
              <a:t>dia</a:t>
            </a:r>
            <a:r>
              <a:rPr lang="es-ES" sz="2400" dirty="0" smtClean="0">
                <a:latin typeface="Forte" pitchFamily="66" charset="0"/>
              </a:rPr>
              <a:t>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9" name="8 Imagen" descr="letra-mayuscula-b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1285860"/>
            <a:ext cx="876300" cy="128587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428604"/>
            <a:ext cx="9126210" cy="6429396"/>
          </a:xfrm>
          <a:prstGeom prst="rect">
            <a:avLst/>
          </a:prstGeom>
        </p:spPr>
      </p:pic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428728" y="571480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Confía...la confianza es básica en todas las relaciones</a:t>
            </a:r>
            <a:endParaRPr lang="es-ES" sz="2400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9" name="8 Imagen" descr="letra-mayuscula-c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285728"/>
            <a:ext cx="876300" cy="1285875"/>
          </a:xfrm>
          <a:prstGeom prst="rect">
            <a:avLst/>
          </a:prstGeom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544"/>
          </a:xfrm>
          <a:prstGeom prst="rect">
            <a:avLst/>
          </a:prstGeom>
        </p:spPr>
      </p:pic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000100" y="500042"/>
            <a:ext cx="2500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Decídete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...a vivir con amor</a:t>
            </a:r>
            <a:endParaRPr lang="es-ES" sz="2000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9" name="8 Imagen" descr="letra-mayuscula-d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357166"/>
            <a:ext cx="885825" cy="128587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0" y="0"/>
            <a:ext cx="9126210" cy="6858000"/>
          </a:xfrm>
          <a:prstGeom prst="rect">
            <a:avLst/>
          </a:prstGeom>
        </p:spPr>
      </p:pic>
      <p:pic>
        <p:nvPicPr>
          <p:cNvPr id="8" name="7 Imagen" descr="letra-mayuscula-e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1500174"/>
            <a:ext cx="838200" cy="128587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357290" y="1857364"/>
            <a:ext cx="7000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Forte" pitchFamily="66" charset="0"/>
              </a:rPr>
              <a:t>Escucha...y entiende las razones de otros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95" y="0"/>
            <a:ext cx="9105505" cy="6858000"/>
          </a:xfrm>
          <a:prstGeom prst="rect">
            <a:avLst/>
          </a:prstGeom>
        </p:spPr>
      </p:pic>
      <p:pic>
        <p:nvPicPr>
          <p:cNvPr id="12" name="11 Imagen" descr="Imagen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4286248" y="5143512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Fidelidad...ser fiel a tus convicciones y a quien amas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4" name="13 Imagen" descr="letra-mayuscula-f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5072074"/>
            <a:ext cx="819150" cy="1285875"/>
          </a:xfrm>
          <a:prstGeom prst="rect">
            <a:avLst/>
          </a:prstGeom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7" name="6 Imagen" descr="letra-mayuscula-g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3929066"/>
            <a:ext cx="914400" cy="128587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500166" y="4429132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Goza...vive intensamente y disfruta de cada momento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27"/>
            <a:ext cx="9144000" cy="6824546"/>
          </a:xfrm>
          <a:prstGeom prst="rect">
            <a:avLst/>
          </a:prstGeom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74" y="0"/>
            <a:ext cx="9093726" cy="6858000"/>
          </a:xfrm>
          <a:prstGeom prst="rect">
            <a:avLst/>
          </a:prstGeom>
        </p:spPr>
      </p:pic>
      <p:pic>
        <p:nvPicPr>
          <p:cNvPr id="6" name="5 Imagen" descr="letra-mayuscula-h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4286256"/>
            <a:ext cx="923925" cy="12858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929190" y="4500570"/>
            <a:ext cx="3643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Hoy....vive el hoy como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si fuera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ultimo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dia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!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7 Imagen" descr="Imagen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etra-mayuscula-i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500042"/>
            <a:ext cx="466725" cy="12858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929322" y="785794"/>
            <a:ext cx="2857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Inténtalo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....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día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día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debemos intentar alcanzar nuestro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anhelo</a:t>
            </a:r>
            <a:endParaRPr lang="es-ES" sz="2400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857884" y="4643446"/>
            <a:ext cx="29289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Forte" pitchFamily="66" charset="0"/>
              </a:rPr>
              <a:t>Jamás</a:t>
            </a:r>
            <a:r>
              <a:rPr lang="es-ES" sz="2400" dirty="0" smtClean="0">
                <a:latin typeface="Forte" pitchFamily="66" charset="0"/>
              </a:rPr>
              <a:t>...le falles a quienes te aman, </a:t>
            </a:r>
            <a:r>
              <a:rPr lang="es-ES" sz="2400" dirty="0" smtClean="0">
                <a:latin typeface="Forte" pitchFamily="66" charset="0"/>
              </a:rPr>
              <a:t>podrías </a:t>
            </a:r>
            <a:r>
              <a:rPr lang="es-ES" sz="2400" dirty="0" smtClean="0">
                <a:latin typeface="Forte" pitchFamily="66" charset="0"/>
              </a:rPr>
              <a:t>destruir lo creado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8" name="7 Imagen" descr="letra-mayuscula-j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4429132"/>
            <a:ext cx="590550" cy="128587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8" name="7 Imagen" descr="Imagen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letra-mayuscula-k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714356"/>
            <a:ext cx="866775" cy="128587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428728" y="1071546"/>
            <a:ext cx="3188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latin typeface="Forte" pitchFamily="66" charset="0"/>
              </a:rPr>
              <a:t>kilos</a:t>
            </a:r>
            <a:r>
              <a:rPr lang="es-ES_tradnl" dirty="0" smtClean="0">
                <a:solidFill>
                  <a:srgbClr val="FFCCFF"/>
                </a:solidFill>
                <a:latin typeface="Forte" pitchFamily="66" charset="0"/>
              </a:rPr>
              <a:t> </a:t>
            </a:r>
            <a:r>
              <a:rPr lang="es-ES_tradnl" dirty="0" smtClean="0">
                <a:solidFill>
                  <a:srgbClr val="FFCCFF"/>
                </a:solidFill>
                <a:latin typeface="Forte" pitchFamily="66" charset="0"/>
              </a:rPr>
              <a:t>de ternura y comprensión</a:t>
            </a:r>
            <a:endParaRPr lang="es-ES" dirty="0">
              <a:solidFill>
                <a:srgbClr val="FFCCFF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8" name="7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500430" y="642918"/>
            <a:ext cx="4857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Luz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en el amor significa saber iluminar y guiar la vida de la persona amada. 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0" name="9 Imagen" descr="letra-mayuscula-l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500042"/>
            <a:ext cx="771525" cy="128587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letra-mayuscula-l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2214554"/>
            <a:ext cx="771525" cy="1285875"/>
          </a:xfrm>
          <a:prstGeom prst="rect">
            <a:avLst/>
          </a:prstGeom>
        </p:spPr>
      </p:pic>
      <p:pic>
        <p:nvPicPr>
          <p:cNvPr id="7" name="6 Imagen" descr="letra-mayuscula-l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2214554"/>
            <a:ext cx="771525" cy="128587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14942" y="3441680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llamado.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En el amor existe un llamado constante a la persona amada para que sea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luz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letra-mayuscula-m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0"/>
            <a:ext cx="1133475" cy="128587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500166" y="285728"/>
            <a:ext cx="6215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Forte" pitchFamily="66" charset="0"/>
              </a:rPr>
              <a:t>Motiva...a tu persona y a quienes te rodean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etra-mayuscula-n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4786322"/>
            <a:ext cx="923925" cy="12858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500298" y="4857760"/>
            <a:ext cx="62865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No...te arrepientas del ayer, solo 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déjalo atrá</a:t>
            </a:r>
            <a:r>
              <a:rPr lang="es-ES" sz="2000" dirty="0" smtClean="0"/>
              <a:t>s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letra-mayuscula-o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642918"/>
            <a:ext cx="990600" cy="128587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428728" y="1000108"/>
            <a:ext cx="485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Forte" pitchFamily="66" charset="0"/>
              </a:rPr>
              <a:t>Oye...oye y </a:t>
            </a:r>
            <a:r>
              <a:rPr lang="es-ES" sz="2400" dirty="0" smtClean="0">
                <a:latin typeface="Forte" pitchFamily="66" charset="0"/>
              </a:rPr>
              <a:t>déjate oír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letra-mayuscula-p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357166"/>
            <a:ext cx="876300" cy="12858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714745" y="928670"/>
            <a:ext cx="5000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Preocúpate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...de los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demás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como de ti mismo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letra-mayuscula-q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67" y="285728"/>
            <a:ext cx="748258" cy="100014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00100" y="357166"/>
            <a:ext cx="5286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Quiere....lo que tienes y a quienes te rodean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Imagen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pic>
        <p:nvPicPr>
          <p:cNvPr id="7" name="6 Imagen" descr="letra-mayuscula-r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500042"/>
            <a:ext cx="904875" cy="128587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214414" y="785794"/>
            <a:ext cx="528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Respeta...y haz respetar tu persona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56" y="442913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Simplifica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...lo más sencillo es lo más bello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8" name="7 Imagen" descr="letra-mayuscula-s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14818"/>
            <a:ext cx="876300" cy="128587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5 Imagen" descr="letra-mayuscula-t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357166"/>
            <a:ext cx="942975" cy="12858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786314" y="857232"/>
            <a:ext cx="3929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atin typeface="Forte" pitchFamily="66" charset="0"/>
              </a:rPr>
              <a:t>Tu...eres el arquitecto de tu felicidad.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4389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6" name="5 Imagen" descr="letra-mayuscula-u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5728"/>
            <a:ext cx="914400" cy="12858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357166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atin typeface="Forte" pitchFamily="66" charset="0"/>
              </a:rPr>
              <a:t>único</a:t>
            </a:r>
            <a:r>
              <a:rPr lang="es-ES" sz="2000" dirty="0" smtClean="0">
                <a:latin typeface="Forte" pitchFamily="66" charset="0"/>
              </a:rPr>
              <a:t>...eres un ser </a:t>
            </a:r>
            <a:r>
              <a:rPr lang="es-ES" sz="2000" dirty="0" smtClean="0">
                <a:latin typeface="Forte" pitchFamily="66" charset="0"/>
              </a:rPr>
              <a:t>único </a:t>
            </a:r>
            <a:r>
              <a:rPr lang="es-ES" sz="2000" dirty="0" smtClean="0">
                <a:latin typeface="Forte" pitchFamily="66" charset="0"/>
              </a:rPr>
              <a:t>y bendecido</a:t>
            </a:r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lowers-red-flowers-roses-tulips-1710910-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3 Marcador de contenido" descr="a78297f849b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9" name="8 Imagen" descr="letra-mayuscula-v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357166"/>
            <a:ext cx="904875" cy="1285875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142976" y="357166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Forte" pitchFamily="66" charset="0"/>
              </a:rPr>
              <a:t>Vive...con entusiasmo cada </a:t>
            </a:r>
            <a:r>
              <a:rPr lang="es-ES" sz="2400" dirty="0" err="1" smtClean="0">
                <a:latin typeface="Forte" pitchFamily="66" charset="0"/>
              </a:rPr>
              <a:t>dia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ellas flores de varios co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pic>
        <p:nvPicPr>
          <p:cNvPr id="9" name="3 Marcador de contenido" descr="DSC_0009_edited-3-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214346" y="0"/>
            <a:ext cx="9358346" cy="6858000"/>
          </a:xfrm>
        </p:spPr>
      </p:pic>
      <p:sp>
        <p:nvSpPr>
          <p:cNvPr id="10" name="9 CuadroTexto"/>
          <p:cNvSpPr txBox="1"/>
          <p:nvPr/>
        </p:nvSpPr>
        <p:spPr>
          <a:xfrm>
            <a:off x="1285852" y="4572008"/>
            <a:ext cx="450059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 zumo. El amor es el jugo de la vida, es lo que da sabor a la lucha y al esfuerzo diario, es el alimento de la propia historia</a:t>
            </a:r>
            <a:r>
              <a:rPr lang="es-ES" sz="20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endParaRPr lang="es-ES" sz="20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10 Imagen" descr="letra-mayuscula-z-corazoncitos-color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572008"/>
            <a:ext cx="895350" cy="1285875"/>
          </a:xfrm>
          <a:prstGeom prst="rect">
            <a:avLst/>
          </a:prstGeom>
        </p:spPr>
      </p:pic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denium_obesum_95455_dgc_20oct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1280px-Convolvulus_tricol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 rot="20122275">
            <a:off x="4357686" y="4500570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</Words>
  <Application>Microsoft Office PowerPoint</Application>
  <PresentationFormat>Presentación en pantalla (4:3)</PresentationFormat>
  <Paragraphs>40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¡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61</cp:revision>
  <dcterms:created xsi:type="dcterms:W3CDTF">2014-04-11T01:56:38Z</dcterms:created>
  <dcterms:modified xsi:type="dcterms:W3CDTF">2014-04-11T20:30:31Z</dcterms:modified>
</cp:coreProperties>
</file>