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67" r:id="rId14"/>
    <p:sldId id="268" r:id="rId15"/>
    <p:sldId id="269" r:id="rId16"/>
    <p:sldId id="270" r:id="rId17"/>
    <p:sldId id="272" r:id="rId18"/>
    <p:sldId id="273" r:id="rId19"/>
    <p:sldId id="274" r:id="rId20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1"/>
    </p:embeddedFont>
    <p:embeddedFont>
      <p:font typeface="Harrington" panose="04040505050A02020702" pitchFamily="82" charset="0"/>
      <p:regular r:id="rId22"/>
    </p:embeddedFont>
    <p:embeddedFont>
      <p:font typeface="Kristen ITC" panose="03050502040202030202" pitchFamily="66" charset="0"/>
      <p:regular r:id="rId23"/>
    </p:embeddedFont>
    <p:embeddedFont>
      <p:font typeface="Lucida Calligraphy" panose="03010101010101010101" pitchFamily="66" charset="0"/>
      <p:regular r:id="rId2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703CG7ntuwnjrYXX3dPlQ==" hashData="tiG+dKoX1kHx7K8ZroXFzAC9LuI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40A"/>
    <a:srgbClr val="F6882E"/>
    <a:srgbClr val="947CB0"/>
    <a:srgbClr val="84410A"/>
    <a:srgbClr val="FFC000"/>
    <a:srgbClr val="0000CC"/>
    <a:srgbClr val="F79443"/>
    <a:srgbClr val="7B9012"/>
    <a:srgbClr val="8A930F"/>
    <a:srgbClr val="C07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56" autoAdjust="0"/>
  </p:normalViewPr>
  <p:slideViewPr>
    <p:cSldViewPr>
      <p:cViewPr varScale="1">
        <p:scale>
          <a:sx n="81" d="100"/>
          <a:sy n="81" d="100"/>
        </p:scale>
        <p:origin x="96" y="11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46F0-400F-4C0B-AC69-3567107B9145}" type="datetimeFigureOut">
              <a:rPr lang="es-ES" smtClean="0"/>
              <a:pPr/>
              <a:t>01/11/2024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9928-157A-4F85-8D21-D0EBF9FB0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fld id="{32C746F0-400F-4C0B-AC69-3567107B9145}" type="datetimeFigureOut">
              <a:rPr lang="es-ES" smtClean="0"/>
              <a:pPr/>
              <a:t>01/11/2024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fld id="{3CEC9928-157A-4F85-8D21-D0EBF9FB0A4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Lucida Calligraphy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2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A veces Siempre\Imágenes\1 - !cid_3F2A16966AD74FF9A8EEFBF1356861E4@JajaPC-editad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67944" y="627534"/>
            <a:ext cx="3464407" cy="1804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es-ES" sz="6600" dirty="0">
                <a:ln w="6350">
                  <a:solidFill>
                    <a:srgbClr val="C5900D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100800"/>
                  </a:outerShdw>
                </a:effectLst>
                <a:latin typeface="ChopinScript" pitchFamily="2" charset="0"/>
              </a:rPr>
              <a:t>A Veces Siempre</a:t>
            </a:r>
          </a:p>
        </p:txBody>
      </p:sp>
      <p:sp>
        <p:nvSpPr>
          <p:cNvPr id="16" name="15 Cheurón"/>
          <p:cNvSpPr/>
          <p:nvPr/>
        </p:nvSpPr>
        <p:spPr>
          <a:xfrm>
            <a:off x="0" y="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4572000" y="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V="1">
            <a:off x="0" y="257175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 flipV="1">
            <a:off x="4572000" y="257175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737574" y="411510"/>
            <a:ext cx="3834426" cy="216024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4572000" y="411510"/>
            <a:ext cx="3834426" cy="216024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flipV="1">
            <a:off x="735390" y="2571750"/>
            <a:ext cx="3782609" cy="216024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 flipV="1">
            <a:off x="4572000" y="2571750"/>
            <a:ext cx="3834426" cy="216024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1439652" y="987574"/>
            <a:ext cx="3132348" cy="1584176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4572000" y="987574"/>
            <a:ext cx="3132348" cy="1584176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V="1">
            <a:off x="1439652" y="2571750"/>
            <a:ext cx="3132348" cy="165618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 flipV="1">
            <a:off x="4680012" y="2571751"/>
            <a:ext cx="3027937" cy="1600978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K04 - Siemp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00B0F0"/>
            </a:gs>
            <a:gs pos="18000">
              <a:srgbClr val="004600"/>
            </a:gs>
            <a:gs pos="62000">
              <a:srgbClr val="006BBC"/>
            </a:gs>
            <a:gs pos="89000">
              <a:srgbClr val="B76E3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" name="Picture 20" descr="E:\PPS  EXCLUSIVOS\- A veces Siempre\Imágenes\78326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gradFill>
            <a:gsLst>
              <a:gs pos="15000">
                <a:srgbClr val="00B0F0">
                  <a:alpha val="60000"/>
                </a:srgbClr>
              </a:gs>
              <a:gs pos="18000">
                <a:srgbClr val="004600">
                  <a:alpha val="75000"/>
                </a:srgbClr>
              </a:gs>
              <a:gs pos="62000">
                <a:srgbClr val="006BBC">
                  <a:alpha val="60000"/>
                </a:srgbClr>
              </a:gs>
              <a:gs pos="89000">
                <a:srgbClr val="B76E37">
                  <a:alpha val="60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gradFill>
            <a:gsLst>
              <a:gs pos="15000">
                <a:srgbClr val="00B0F0">
                  <a:alpha val="60000"/>
                </a:srgbClr>
              </a:gs>
              <a:gs pos="18000">
                <a:srgbClr val="004600">
                  <a:alpha val="75000"/>
                </a:srgbClr>
              </a:gs>
              <a:gs pos="62000">
                <a:srgbClr val="006BBC">
                  <a:alpha val="60000"/>
                </a:srgbClr>
              </a:gs>
              <a:gs pos="89000">
                <a:srgbClr val="B76E37">
                  <a:alpha val="60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gradFill>
            <a:gsLst>
              <a:gs pos="15000">
                <a:srgbClr val="00B0F0">
                  <a:alpha val="60000"/>
                </a:srgbClr>
              </a:gs>
              <a:gs pos="18000">
                <a:srgbClr val="004600">
                  <a:alpha val="75000"/>
                </a:srgbClr>
              </a:gs>
              <a:gs pos="62000">
                <a:srgbClr val="006BBC">
                  <a:alpha val="60000"/>
                </a:srgbClr>
              </a:gs>
              <a:gs pos="89000">
                <a:srgbClr val="B76E37">
                  <a:alpha val="60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gradFill>
            <a:gsLst>
              <a:gs pos="15000">
                <a:srgbClr val="00B0F0">
                  <a:alpha val="60000"/>
                </a:srgbClr>
              </a:gs>
              <a:gs pos="18000">
                <a:srgbClr val="004600">
                  <a:alpha val="75000"/>
                </a:srgbClr>
              </a:gs>
              <a:gs pos="62000">
                <a:srgbClr val="006BBC">
                  <a:alpha val="60000"/>
                </a:srgbClr>
              </a:gs>
              <a:gs pos="89000">
                <a:srgbClr val="B76E37">
                  <a:alpha val="60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1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 veces Siempre\Imágenes\via-lactea-foto-nocturna-810x5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35896" y="699542"/>
            <a:ext cx="4680520" cy="99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2800" dirty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Hay noches eternas en donde mi cielo se cae, </a:t>
            </a:r>
          </a:p>
        </p:txBody>
      </p:sp>
      <p:pic>
        <p:nvPicPr>
          <p:cNvPr id="5123" name="Picture 3" descr="E:\PPS  EXCLUSIVOS\- A veces Siempre\Imágenes\Spain_Bolnuevo_Bay_Crag_Night_Moon_554653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411510"/>
            <a:ext cx="4968552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Lucida Calligraphy" pitchFamily="66" charset="0"/>
              </a:rPr>
              <a:t>En donde llueven recuerdos de esos que penetran en el corazón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A veces Siempre\Imágenes\Fields_Sky_Hill_Night_Clouds_Moon_542706_1280x84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94354" y="3435846"/>
            <a:ext cx="5134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Y mis lágrimas se asoman</a:t>
            </a:r>
          </a:p>
        </p:txBody>
      </p:sp>
      <p:pic>
        <p:nvPicPr>
          <p:cNvPr id="15361" name="Picture 1" descr="E:\PPS  EXCLUSIVOS\- A veces Siempre\Imágenes\968b931a9c28f2ec078f9bbd12312e8c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547664" y="3507854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Amenazando con no secarse.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A veces Siempre\Imágenes\7 - 409015-sepik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A veces Siempre\Imágenes\bd3306309d55-wallpaper-preview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1960" y="699542"/>
            <a:ext cx="4203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Lucida Calligraphy" pitchFamily="66" charset="0"/>
              </a:rPr>
              <a:t>Recuerdos clavados en el pecho</a:t>
            </a:r>
          </a:p>
        </p:txBody>
      </p:sp>
      <p:pic>
        <p:nvPicPr>
          <p:cNvPr id="13314" name="Picture 2" descr="E:\PPS  EXCLUSIVOS\- A veces Siempre\Imágenes\Spain_Scenery_Rivers_483056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2643758"/>
            <a:ext cx="475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Que me queman </a:t>
            </a:r>
          </a:p>
          <a:p>
            <a:pPr algn="ctr"/>
            <a:r>
              <a:rPr lang="es-ES" sz="28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la esperanza de reír.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A veces Siempre\Imágenes\10 - England_Parks_Waterfalls_45565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3" name="2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8A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 veces Siempre\Imágenes\11 - Germany_Winter_Evening_Trees_Snow_600121_1280x7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1266" name="Picture 2" descr="E:\PPS  EXCLUSIVOS\- A veces Siempre\Imágenes\11 - Germany_Winter_Evening_Trees_Snow_600121_1280x71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3291830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ln>
                  <a:solidFill>
                    <a:srgbClr val="000066"/>
                  </a:solidFill>
                </a:ln>
                <a:solidFill>
                  <a:srgbClr val="947CB0"/>
                </a:solidFill>
                <a:latin typeface="Lucida Calligraphy" pitchFamily="66" charset="0"/>
              </a:rPr>
              <a:t>El invierno se instaló en mí</a:t>
            </a:r>
          </a:p>
        </p:txBody>
      </p:sp>
      <p:pic>
        <p:nvPicPr>
          <p:cNvPr id="11267" name="Picture 3" descr="E:\PPS  EXCLUSIVOS\- A veces Siempre\Imágenes\12 - Mountains_Lake_Stones_Scenery_Trees_Lightning_555468_1280x719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012160" y="1779662"/>
            <a:ext cx="2664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El sol ya no existe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EAACD1">
                <a:alpha val="67000"/>
              </a:srgbClr>
            </a:gs>
            <a:gs pos="50000">
              <a:srgbClr val="003E00"/>
            </a:gs>
            <a:gs pos="78000">
              <a:srgbClr val="8D552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A veces Siempre\Imágenes\Spain_Lake_Stones_Lake_Enol_Asturias_Crag_554598_1280x69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15816" y="483518"/>
            <a:ext cx="41859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Lucida Calligraphy" pitchFamily="66" charset="0"/>
              </a:rPr>
              <a:t>Los minutos sin ti pesan</a:t>
            </a:r>
          </a:p>
        </p:txBody>
      </p:sp>
      <p:pic>
        <p:nvPicPr>
          <p:cNvPr id="10244" name="Picture 4" descr="E:\PPS  EXCLUSIVOS\- A veces Siempre\Imágenes\fengjing-xiyang-dahai-1920x1440+png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1995686"/>
            <a:ext cx="33217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Y tu voz </a:t>
            </a:r>
          </a:p>
          <a:p>
            <a:pPr algn="ctr"/>
            <a:r>
              <a:rPr lang="es-ES" sz="2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golpea mi mente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7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A veces Siempre\Imágenes\Indonesia_Tropics_Resorts_Coast_Bali_Branches_529847_1280x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3003798"/>
            <a:ext cx="31726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El aire me falta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003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003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003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003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003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003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003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A veces Siempre\Imágenes\16 - 5f74b049-2349-4d49-b20a-f98137b624a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Abrir llave"/>
          <p:cNvSpPr/>
          <p:nvPr/>
        </p:nvSpPr>
        <p:spPr>
          <a:xfrm rot="5400000" flipH="1">
            <a:off x="3286125" y="-328612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chemeClr val="accent3">
              <a:lumMod val="75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chemeClr val="accent3">
              <a:lumMod val="75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336600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336600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" grpId="0" animBg="1"/>
      <p:bldP spid="4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38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A veces Siempre\Imágenes\Scenery_Rivers_Trees_46341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24" y="627534"/>
            <a:ext cx="3240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Mi identidad se perdió</a:t>
            </a:r>
          </a:p>
        </p:txBody>
      </p:sp>
      <p:pic>
        <p:nvPicPr>
          <p:cNvPr id="2053" name="Picture 5" descr="E:\PPS  EXCLUSIVOS\- A veces Siempre\Imágenes\16 - 327387-svetik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11960" y="483518"/>
            <a:ext cx="345318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Lucida Calligraphy" pitchFamily="66" charset="0"/>
              </a:rPr>
              <a:t>Y mis pasos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latin typeface="Lucida Calligraphy" pitchFamily="66" charset="0"/>
              </a:rPr>
              <a:t>andan sin rumbo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A veces Siempre\Imágenes\Mountains_Lake_Forests_45863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39752" y="9155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1520" y="2427734"/>
            <a:ext cx="51845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AEC979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Hay alfileres </a:t>
            </a:r>
          </a:p>
          <a:p>
            <a:pPr algn="ctr"/>
            <a:r>
              <a:rPr lang="es-ES" sz="2800" dirty="0">
                <a:ln>
                  <a:solidFill>
                    <a:srgbClr val="AEC979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atravesando mi garganta</a:t>
            </a:r>
          </a:p>
        </p:txBody>
      </p:sp>
      <p:pic>
        <p:nvPicPr>
          <p:cNvPr id="4101" name="Picture 5" descr="E:\PPS  EXCLUSIVOS\- A veces Siempre\Imágenes\Germany_Scenery_Rivers_4763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flipH="1">
            <a:off x="4860032" y="2643758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Y heridas que me matan lentamente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5C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A veces Siempre\Imágenes\21 - blagaj-tekija-beautiful-monastery-on-the-river-buna-mostar-bosnia-and-herzegovina-4k-ultra-hd-desktop-wallpapers-for-computers-laptop-tablet-and-mobile-phones-3840×2400-wallpaper-preview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strella de 6 puntas"/>
          <p:cNvSpPr/>
          <p:nvPr/>
        </p:nvSpPr>
        <p:spPr>
          <a:xfrm>
            <a:off x="571500" y="0"/>
            <a:ext cx="8001000" cy="5143500"/>
          </a:xfrm>
          <a:prstGeom prst="star6">
            <a:avLst>
              <a:gd name="adj" fmla="val 48746"/>
              <a:gd name="hf" fmla="val 115470"/>
            </a:avLst>
          </a:prstGeom>
          <a:solidFill>
            <a:srgbClr val="002060">
              <a:alpha val="50196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Estrella de 6 puntas"/>
          <p:cNvSpPr/>
          <p:nvPr/>
        </p:nvSpPr>
        <p:spPr>
          <a:xfrm>
            <a:off x="928688" y="321471"/>
            <a:ext cx="7143750" cy="4446985"/>
          </a:xfrm>
          <a:prstGeom prst="star6">
            <a:avLst>
              <a:gd name="adj" fmla="val 48746"/>
              <a:gd name="hf" fmla="val 115470"/>
            </a:avLst>
          </a:prstGeom>
          <a:solidFill>
            <a:srgbClr val="0070C0">
              <a:alpha val="49804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strella de 6 puntas"/>
          <p:cNvSpPr/>
          <p:nvPr/>
        </p:nvSpPr>
        <p:spPr>
          <a:xfrm>
            <a:off x="1428755" y="696516"/>
            <a:ext cx="6215063" cy="3589734"/>
          </a:xfrm>
          <a:prstGeom prst="star6">
            <a:avLst>
              <a:gd name="adj" fmla="val 48746"/>
              <a:gd name="hf" fmla="val 115470"/>
            </a:avLst>
          </a:prstGeom>
          <a:solidFill>
            <a:srgbClr val="002060">
              <a:alpha val="50196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strella de 6 puntas"/>
          <p:cNvSpPr/>
          <p:nvPr/>
        </p:nvSpPr>
        <p:spPr>
          <a:xfrm>
            <a:off x="2051055" y="1113237"/>
            <a:ext cx="5072063" cy="2786063"/>
          </a:xfrm>
          <a:prstGeom prst="star6">
            <a:avLst>
              <a:gd name="adj" fmla="val 48746"/>
              <a:gd name="hf" fmla="val 115470"/>
            </a:avLst>
          </a:prstGeom>
          <a:solidFill>
            <a:srgbClr val="0070C0">
              <a:alpha val="49804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6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90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A veces Siempre\Imágenes\6430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19872" y="2643758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Me haces falta a veces</a:t>
            </a:r>
          </a:p>
        </p:txBody>
      </p:sp>
      <p:pic>
        <p:nvPicPr>
          <p:cNvPr id="6147" name="Picture 3" descr="E:\PPS  EXCLUSIVOS\- A veces Siempre\Imágenes\385336bdb4b63eecc5f68246f80a29e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55113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36096" y="1491630"/>
            <a:ext cx="27945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A veces … </a:t>
            </a:r>
          </a:p>
          <a:p>
            <a:pPr algn="ctr"/>
            <a:r>
              <a:rPr lang="es-ES" sz="2800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siempre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1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A veces Siempre\Imágenes\da57d8af0fd431faaba13afe15008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55113" cy="5168900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5" y="0"/>
            <a:ext cx="9143995" cy="5143500"/>
          </a:xfrm>
          <a:prstGeom prst="frame">
            <a:avLst>
              <a:gd name="adj1" fmla="val 10278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 w="57150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539552" y="465537"/>
            <a:ext cx="8136904" cy="4212431"/>
          </a:xfrm>
          <a:prstGeom prst="frame">
            <a:avLst>
              <a:gd name="adj1" fmla="val 10892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 w="57150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971600" y="897733"/>
            <a:ext cx="7272808" cy="3348038"/>
          </a:xfrm>
          <a:prstGeom prst="frame">
            <a:avLst>
              <a:gd name="adj1" fmla="val 1390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 w="57150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03648" y="1329930"/>
            <a:ext cx="6408712" cy="2483644"/>
          </a:xfrm>
          <a:prstGeom prst="frame">
            <a:avLst>
              <a:gd name="adj1" fmla="val 21501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 w="57150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411760" y="2211711"/>
            <a:ext cx="4392488" cy="594122"/>
          </a:xfrm>
          <a:prstGeom prst="frame">
            <a:avLst>
              <a:gd name="adj1" fmla="val 50000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 w="57150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907704" y="1762126"/>
            <a:ext cx="5400600" cy="1565672"/>
          </a:xfrm>
          <a:prstGeom prst="frame">
            <a:avLst>
              <a:gd name="adj1" fmla="val 35732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 w="57150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441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A veces Siempre\Imágenes\25 - b348c23be6230a491bade4098f07f698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4299942"/>
            <a:ext cx="4495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 w="635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Lucida Calligraphy" pitchFamily="66" charset="0"/>
              </a:rPr>
              <a:t>Autor: Víctor Hernández 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596336" y="3291831"/>
            <a:ext cx="1224136" cy="1593467"/>
            <a:chOff x="2920357" y="2669230"/>
            <a:chExt cx="1357938" cy="1311626"/>
          </a:xfrm>
        </p:grpSpPr>
        <p:sp>
          <p:nvSpPr>
            <p:cNvPr id="7" name="20 CuadroTexto"/>
            <p:cNvSpPr txBox="1"/>
            <p:nvPr/>
          </p:nvSpPr>
          <p:spPr>
            <a:xfrm>
              <a:off x="2920357" y="3676849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ln>
                    <a:solidFill>
                      <a:schemeClr val="accent6">
                        <a:lumMod val="75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20357" y="2669230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1 CuadroTexto"/>
          <p:cNvSpPr txBox="1"/>
          <p:nvPr/>
        </p:nvSpPr>
        <p:spPr>
          <a:xfrm>
            <a:off x="2195736" y="699542"/>
            <a:ext cx="28825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Noviembre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331640" y="1851670"/>
            <a:ext cx="28921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Lucida Calligraphy" pitchFamily="66" charset="0"/>
              </a:rPr>
              <a:t>Música: Siempre</a:t>
            </a:r>
          </a:p>
          <a:p>
            <a:r>
              <a:rPr lang="es-ES" sz="2400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Lucida Calligraphy" pitchFamily="66" charset="0"/>
              </a:rPr>
              <a:t>  Rocío </a:t>
            </a:r>
            <a:r>
              <a:rPr lang="es-ES" sz="2400" dirty="0" err="1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Lucida Calligraphy" pitchFamily="66" charset="0"/>
              </a:rPr>
              <a:t>Dúrcal</a:t>
            </a:r>
            <a:endParaRPr lang="es-ES" sz="2400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latin typeface="Lucida Calligraphy" pitchFamily="66" charset="0"/>
            </a:endParaRPr>
          </a:p>
        </p:txBody>
      </p:sp>
      <p:sp>
        <p:nvSpPr>
          <p:cNvPr id="16" name="15 Ordenar"/>
          <p:cNvSpPr/>
          <p:nvPr/>
        </p:nvSpPr>
        <p:spPr>
          <a:xfrm>
            <a:off x="1152525" y="152400"/>
            <a:ext cx="7215188" cy="4991100"/>
          </a:xfrm>
          <a:prstGeom prst="flowChartSort">
            <a:avLst/>
          </a:prstGeom>
          <a:solidFill>
            <a:srgbClr val="FFC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2" name="11 Combinar"/>
          <p:cNvSpPr/>
          <p:nvPr/>
        </p:nvSpPr>
        <p:spPr>
          <a:xfrm rot="16200000">
            <a:off x="107156" y="-107155"/>
            <a:ext cx="5143500" cy="5357813"/>
          </a:xfrm>
          <a:prstGeom prst="flowChartMerge">
            <a:avLst/>
          </a:prstGeom>
          <a:solidFill>
            <a:srgbClr val="F4740A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0" name="9 Extracto"/>
          <p:cNvSpPr/>
          <p:nvPr/>
        </p:nvSpPr>
        <p:spPr>
          <a:xfrm rot="16200000">
            <a:off x="3964781" y="-35717"/>
            <a:ext cx="5143500" cy="5214937"/>
          </a:xfrm>
          <a:prstGeom prst="flowChartExtract">
            <a:avLst/>
          </a:prstGeom>
          <a:solidFill>
            <a:srgbClr val="F4740A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4" name="13 Combinar"/>
          <p:cNvSpPr/>
          <p:nvPr/>
        </p:nvSpPr>
        <p:spPr>
          <a:xfrm>
            <a:off x="4571999" y="0"/>
            <a:ext cx="4572000" cy="3107531"/>
          </a:xfrm>
          <a:prstGeom prst="flowChartMerge">
            <a:avLst/>
          </a:prstGeom>
          <a:solidFill>
            <a:srgbClr val="F4740A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Combinar"/>
          <p:cNvSpPr/>
          <p:nvPr/>
        </p:nvSpPr>
        <p:spPr>
          <a:xfrm>
            <a:off x="0" y="0"/>
            <a:ext cx="4572000" cy="3107531"/>
          </a:xfrm>
          <a:prstGeom prst="flowChartMerge">
            <a:avLst/>
          </a:prstGeom>
          <a:solidFill>
            <a:srgbClr val="F4740A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3" name="12 Extracto"/>
          <p:cNvSpPr/>
          <p:nvPr/>
        </p:nvSpPr>
        <p:spPr>
          <a:xfrm>
            <a:off x="0" y="2035971"/>
            <a:ext cx="4572000" cy="3107531"/>
          </a:xfrm>
          <a:prstGeom prst="flowChartExtract">
            <a:avLst/>
          </a:prstGeom>
          <a:solidFill>
            <a:srgbClr val="F4740A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5" name="14 Extracto"/>
          <p:cNvSpPr/>
          <p:nvPr/>
        </p:nvSpPr>
        <p:spPr>
          <a:xfrm>
            <a:off x="4572000" y="2035971"/>
            <a:ext cx="4572000" cy="3107531"/>
          </a:xfrm>
          <a:prstGeom prst="flowChartExtract">
            <a:avLst/>
          </a:prstGeom>
          <a:solidFill>
            <a:srgbClr val="F4740A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2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2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16" grpId="0" animBg="1"/>
      <p:bldP spid="12" grpId="0" animBg="1"/>
      <p:bldP spid="12" grpId="1" animBg="1"/>
      <p:bldP spid="10" grpId="0" animBg="1"/>
      <p:bldP spid="10" grpId="1" animBg="1"/>
      <p:bldP spid="14" grpId="0" animBg="1"/>
      <p:bldP spid="14" grpId="1" animBg="1"/>
      <p:bldP spid="9" grpId="0" animBg="1"/>
      <p:bldP spid="9" grpId="1" animBg="1"/>
      <p:bldP spid="13" grpId="0" animBg="1"/>
      <p:bldP spid="13" grpId="1" animBg="1"/>
      <p:bldP spid="15" grpId="0" animBg="1"/>
      <p:bldP spid="15" grpId="1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1920</TotalTime>
  <Words>154</Words>
  <Application>Microsoft Office PowerPoint</Application>
  <PresentationFormat>Presentación en pantalla (16:9)</PresentationFormat>
  <Paragraphs>31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Lucida Calligraphy</vt:lpstr>
      <vt:lpstr>Harrington</vt:lpstr>
      <vt:lpstr>Kristen ITC</vt:lpstr>
      <vt:lpstr>Arial</vt:lpstr>
      <vt:lpstr>ChopinScript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21</cp:revision>
  <dcterms:created xsi:type="dcterms:W3CDTF">2024-09-15T23:05:21Z</dcterms:created>
  <dcterms:modified xsi:type="dcterms:W3CDTF">2024-11-01T23:02:42Z</dcterms:modified>
</cp:coreProperties>
</file>