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7"/>
    </p:embeddedFont>
    <p:embeddedFont>
      <p:font typeface="Kristen ITC" panose="03050502040202030202" pitchFamily="66" charset="0"/>
      <p:regular r:id="rId28"/>
    </p:embeddedFont>
    <p:embeddedFont>
      <p:font typeface="Mistletoe" panose="00000500000000000000" pitchFamily="2" charset="0"/>
      <p:regular r:id="rId29"/>
    </p:embeddedFont>
    <p:embeddedFont>
      <p:font typeface="ScalaJewel Pearl" pitchFamily="50" charset="0"/>
      <p:regular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s6zyZQ6byj3OXrHUjqT+w==" hashData="uYW6H1nOGvuNx338Ex6kId+Be+Q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3D3D"/>
    <a:srgbClr val="4B4B4B"/>
    <a:srgbClr val="565656"/>
    <a:srgbClr val="7B7B7B"/>
    <a:srgbClr val="666666"/>
    <a:srgbClr val="003300"/>
    <a:srgbClr val="263A46"/>
    <a:srgbClr val="476B81"/>
    <a:srgbClr val="56819C"/>
    <a:srgbClr val="AFAA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457" autoAdjust="0"/>
  </p:normalViewPr>
  <p:slideViewPr>
    <p:cSldViewPr>
      <p:cViewPr varScale="1">
        <p:scale>
          <a:sx n="61" d="100"/>
          <a:sy n="61" d="100"/>
        </p:scale>
        <p:origin x="84" y="11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3425-2939-47C8-AAC7-C8222D47CD56}" type="datetimeFigureOut">
              <a:rPr lang="es-ES" smtClean="0"/>
              <a:pPr/>
              <a:t>25/04/2024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CC71A-CF7B-47FE-87BA-06ED5B8158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62173425-2939-47C8-AAC7-C8222D47CD56}" type="datetimeFigureOut">
              <a:rPr lang="es-ES" smtClean="0"/>
              <a:pPr/>
              <a:t>25/04/2024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ECECC71A-CF7B-47FE-87BA-06ED5B81585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3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 qué sabe el olvido\Imágenes\948a7d0a09acc7b06f52b615b01a98f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1491630"/>
            <a:ext cx="51125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000" dirty="0">
                <a:solidFill>
                  <a:schemeClr val="bg1"/>
                </a:solidFill>
                <a:latin typeface="Mistletoe" pitchFamily="2" charset="0"/>
                <a:ea typeface="Cambria" pitchFamily="18" charset="0"/>
              </a:rPr>
              <a:t>¿A que </a:t>
            </a:r>
          </a:p>
          <a:p>
            <a:r>
              <a:rPr lang="es-ES" sz="6000" dirty="0">
                <a:solidFill>
                  <a:schemeClr val="bg1"/>
                </a:solidFill>
                <a:latin typeface="Mistletoe" pitchFamily="2" charset="0"/>
                <a:ea typeface="Cambria" pitchFamily="18" charset="0"/>
              </a:rPr>
              <a:t>     Sabe el     </a:t>
            </a:r>
          </a:p>
          <a:p>
            <a:r>
              <a:rPr lang="es-ES" sz="6000" dirty="0">
                <a:solidFill>
                  <a:schemeClr val="bg1"/>
                </a:solidFill>
                <a:latin typeface="Mistletoe" pitchFamily="2" charset="0"/>
                <a:ea typeface="Cambria" pitchFamily="18" charset="0"/>
              </a:rPr>
              <a:t>           Olvido?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23528" y="411510"/>
            <a:ext cx="8215313" cy="4446984"/>
          </a:xfrm>
          <a:prstGeom prst="rect">
            <a:avLst/>
          </a:prstGeom>
          <a:solidFill>
            <a:srgbClr val="CC66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461BB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461BB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461BB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461BB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PIMPINELA - EL AMOR NO SE PUEDE OLVID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 qué sabe el olvido\Imágenes\Mountains_Autumn_4646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50000">
              <a:srgbClr val="C00000"/>
            </a:gs>
            <a:gs pos="100000">
              <a:schemeClr val="accent1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 qué sabe el olvido\Imágenes\Scenery_Sea_Sunrises_and_sunsets_Stones_Sky_553596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627534"/>
            <a:ext cx="4330286" cy="95410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800000"/>
                  </a:glow>
                </a:effectLst>
                <a:latin typeface="ScalaJewel Pearl" pitchFamily="50" charset="0"/>
              </a:rPr>
              <a:t>¿A qué sabe el olvido?</a:t>
            </a:r>
          </a:p>
        </p:txBody>
      </p:sp>
      <p:pic>
        <p:nvPicPr>
          <p:cNvPr id="3075" name="Picture 3" descr="E:\PPS  EXCLUSIVOS\- A qué sabe el olvido\Imágenes\4 - the-romantic-sa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555526"/>
            <a:ext cx="48069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CCCC00"/>
                </a:solidFill>
                <a:latin typeface="ScalaJewel Pearl" pitchFamily="50" charset="0"/>
              </a:rPr>
              <a:t>Sabe a canciones que siempre se repiten,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A qué sabe el olvido\Imágenes\Rio Cinca en Valle de Pin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27534"/>
            <a:ext cx="57606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321900"/>
                  </a:glow>
                </a:effectLst>
                <a:latin typeface="ScalaJewel Pearl" pitchFamily="50" charset="0"/>
              </a:rPr>
              <a:t>A frecuentar el mismo lugar de siempre,</a:t>
            </a:r>
          </a:p>
        </p:txBody>
      </p:sp>
      <p:pic>
        <p:nvPicPr>
          <p:cNvPr id="4104" name="Picture 8" descr="E:\PPS  EXCLUSIVOS\- A qué sabe el olvido\Imágenes\1313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483518"/>
            <a:ext cx="4248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3300"/>
                  </a:glow>
                </a:effectLst>
                <a:latin typeface="ScalaJewel Pearl" pitchFamily="50" charset="0"/>
              </a:rPr>
              <a:t>Utilizar el mismo perfume por años,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bg1"/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A qué sabe el olvido\Imágenes\mujer durmiendo en las nube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7" y="771550"/>
            <a:ext cx="4608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Dormir con un solo pensamiento</a:t>
            </a:r>
          </a:p>
        </p:txBody>
      </p:sp>
      <p:pic>
        <p:nvPicPr>
          <p:cNvPr id="20483" name="Picture 3" descr="E:\PPS  EXCLUSIVOS\- A qué sabe el olvido\Imágenes\triste-mujer-deprimida-sentada-su-cama-altas-horas-noche-ella-pensativa-sufre-insomnio-imagen_132310-2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27534"/>
            <a:ext cx="32403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Pearl" pitchFamily="50" charset="0"/>
              </a:rPr>
              <a:t>Y despertar a medianoche gritando su nombre.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666633"/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A qué sabe el olvido\Imágenes\Iceland_Mountains_Rivers_Waterfalls_Sunrises_and_61630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accent6">
                <a:lumMod val="40000"/>
                <a:lumOff val="6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A qué sabe el olvido\Imágenes\Switzerland_Mountains_Morning_Sunrises_and_sunsets_614855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421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411510"/>
            <a:ext cx="4474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101600">
                    <a:srgbClr val="321900">
                      <a:alpha val="60000"/>
                    </a:srgbClr>
                  </a:glow>
                </a:effectLst>
                <a:latin typeface="ScalaJewel Pearl" pitchFamily="50" charset="0"/>
              </a:rPr>
              <a:t>¿A qué sabe el olvido?</a:t>
            </a:r>
          </a:p>
        </p:txBody>
      </p:sp>
      <p:pic>
        <p:nvPicPr>
          <p:cNvPr id="3074" name="Picture 2" descr="E:\PPS  EXCLUSIVOS\- A qué sabe el olvido\Imágenes\11 -Sky_Moon_Branches_586696_1280x87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3312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nostalgias que inundan la habitación,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B0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 qué sabe el olvido\Imágenes\toma-cafe-mujer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555526"/>
            <a:ext cx="31683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482400"/>
                </a:solidFill>
                <a:effectLst>
                  <a:outerShdw blurRad="25400" dist="38100" dir="5400000" algn="ctr" rotWithShape="0">
                    <a:srgbClr val="482400"/>
                  </a:outerShdw>
                </a:effectLst>
                <a:latin typeface="ScalaJewel Pearl" pitchFamily="50" charset="0"/>
              </a:rPr>
              <a:t>A tristezas alojadas en una taza de café,</a:t>
            </a:r>
          </a:p>
        </p:txBody>
      </p:sp>
      <p:pic>
        <p:nvPicPr>
          <p:cNvPr id="2052" name="Picture 4" descr="E:\PPS  EXCLUSIVOS\- A qué sabe el olvido\Imágenes\13 - 430130-Kyc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7904" y="699542"/>
            <a:ext cx="45365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lágrimas que siguen brotando del corazón,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8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rgbClr val="1E0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A qué sabe el olvido\Imágenes\14 - Bulgaria_Coast_Sunrises_and_sunsets_Boats_Crag_542953_1280x7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859782"/>
            <a:ext cx="3816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un vacío que se siente en el alma,</a:t>
            </a:r>
          </a:p>
        </p:txBody>
      </p:sp>
      <p:pic>
        <p:nvPicPr>
          <p:cNvPr id="18434" name="Picture 2" descr="E:\PPS  EXCLUSIVOS\- A qué sabe el olvido\Imágenes\15 - Israel_Sunrises_and_sunsets_Coast_Sea_Sky_608525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3507854"/>
            <a:ext cx="4680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Y que nunca se puede llenar con nada.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A qué sabe el olvido\Imágenes\101951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D3D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656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4AABC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 qué sabe el olvido\Imágenes\424578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339502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ScalaJewel Pearl" pitchFamily="50" charset="0"/>
              </a:rPr>
              <a:t>¿A qué sabe el olvido?</a:t>
            </a:r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 qué sabe el olvido\Imágenes\9470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331640" y="555526"/>
            <a:ext cx="61414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promesas que fueron rotas,</a:t>
            </a:r>
          </a:p>
        </p:txBody>
      </p:sp>
      <p:pic>
        <p:nvPicPr>
          <p:cNvPr id="3075" name="Picture 3" descr="E:\PPS  EXCLUSIVOS\- A qué sabe el olvido\Imágenes\275806861_7190614150980651_5436026542585465253_n-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771550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103E"/>
                  </a:glow>
                </a:effectLst>
                <a:latin typeface="ScalaJewel Pearl" pitchFamily="50" charset="0"/>
              </a:rPr>
              <a:t>A tantos besos que siguen vivos en la boca,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11509"/>
            </a:gs>
            <a:gs pos="50000">
              <a:srgbClr val="7CA008"/>
            </a:gs>
            <a:gs pos="100000">
              <a:schemeClr val="tx2">
                <a:lumMod val="40000"/>
                <a:lumOff val="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A qué sabe el olvido\Imágenes\20 - Thailand_Tropics_Parks_Waterfalls_Stones_Erawan_542197_1280x854-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100" name="Picture 4" descr="E:\PPS  EXCLUSIVOS\- A qué sabe el olvido\Imágenes\Thailand_Tropics_Parks_Waterfalls_Stones_Erawan_542197_1280x854-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275606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ScalaJewel Pearl" pitchFamily="50" charset="0"/>
              </a:rPr>
              <a:t>A  caricias que siguen tatuadas en la piel,</a:t>
            </a:r>
          </a:p>
        </p:txBody>
      </p:sp>
      <p:pic>
        <p:nvPicPr>
          <p:cNvPr id="12290" name="Picture 2" descr="E:\PPS  EXCLUSIVOS\- A qué sabe el olvido\Imágenes\21 - Stones_Tropics_Sea_Seychelles_Beach_Sand_Palms_599585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3363838"/>
            <a:ext cx="4464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calaJewel Pearl" pitchFamily="50" charset="0"/>
              </a:rPr>
              <a:t>A sonrisas que siguen haciendo eco en el corazón.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chemeClr val="bg2">
                <a:lumMod val="75000"/>
              </a:schemeClr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PPS  EXCLUSIVOS\- A qué sabe el olvido\Imágenes\22 - Stones_Waterfalls_Foliage_Moss_59295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E:\PPS  EXCLUSIVOS\- A qué sabe el olvido\Imágenes\22 - Stones_Waterfalls_Foliage_Moss_59295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2" name="Picture 4" descr="E:\PPS  EXCLUSIVOS\- A qué sabe el olvido\Imágenes\22 - Stones_Waterfalls_Foliage_Moss_59295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E:\PPS  EXCLUSIVOS\- A qué sabe el olvido\Imágenes\Sunrises_and_sunsets_Sea_44805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99542"/>
            <a:ext cx="4474302" cy="523220"/>
          </a:xfrm>
          <a:prstGeom prst="rect">
            <a:avLst/>
          </a:prstGeom>
          <a:effectLst>
            <a:glow rad="101600">
              <a:srgbClr val="582A04">
                <a:alpha val="60000"/>
              </a:srgbClr>
            </a:glow>
          </a:effectLst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alaJewel Pearl" pitchFamily="50" charset="0"/>
              </a:rPr>
              <a:t>¿A qué sabe el olvido?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D0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A qué sabe el olvido\Imágenes\fondo-vintage-22-1024x72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9050"/>
            <a:ext cx="91567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1419622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calaJewel Pearl" pitchFamily="50" charset="0"/>
              </a:rPr>
              <a:t>A poemas que nunca son leídos,</a:t>
            </a:r>
          </a:p>
        </p:txBody>
      </p:sp>
      <p:pic>
        <p:nvPicPr>
          <p:cNvPr id="10242" name="Picture 2" descr="E:\PPS  EXCLUSIVOS\- A qué sabe el olvido\Imágenes\25 - 2754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2211710"/>
            <a:ext cx="30963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suspiros que se  escapan del alma,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A qué sabe el olvido\Imágenes\26 - luna-bereg-more-risovanyy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2067694"/>
            <a:ext cx="4464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plegarias elevadas al cielo sin ser escuchadas,</a:t>
            </a:r>
          </a:p>
        </p:txBody>
      </p:sp>
      <p:pic>
        <p:nvPicPr>
          <p:cNvPr id="9220" name="Picture 4" descr="E:\PPS  EXCLUSIVOS\- A qué sabe el olvido\Imágenes\Mountains_Stones_Slovenia_Scenery_Trees_580817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291830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una esperanza que se niega a morir,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2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7" descr="E:\Imágenes\mujer\48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3568" y="4227934"/>
            <a:ext cx="1598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hopinScript" pitchFamily="2" charset="0"/>
              </a:rPr>
              <a:t>Ppsx</a:t>
            </a: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latin typeface="ChopinScript" pitchFamily="2" charset="0"/>
              </a:rPr>
              <a:t> Margarita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7544" y="699542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soñar por un momento…</a:t>
            </a:r>
          </a:p>
        </p:txBody>
      </p:sp>
      <p:pic>
        <p:nvPicPr>
          <p:cNvPr id="8193" name="Picture 1" descr="E:\PPS  EXCLUSIVOS\- A qué sabe el olvido\Imágenes\29 - 846d785aab7053a1b985f64032f71fc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771550"/>
            <a:ext cx="52061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CC732A"/>
                  </a:glow>
                </a:effectLst>
                <a:latin typeface="ScalaJewel Pearl" pitchFamily="50" charset="0"/>
              </a:rPr>
              <a:t>Que puede haber una segunda oportunidad.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A qué sabe el olvido\Imágenes\30 . thumb-1920-38274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 flipH="1">
            <a:off x="4499992" y="0"/>
            <a:ext cx="4644008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3C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A qué sabe el olvido\Imágenes\Mountains_Lake_Swans_Austria_Almsee_57413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699542"/>
            <a:ext cx="4474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363E48">
                      <a:alpha val="40000"/>
                    </a:srgbClr>
                  </a:glow>
                </a:effectLst>
                <a:latin typeface="ScalaJewel Pearl" pitchFamily="50" charset="0"/>
              </a:rPr>
              <a:t>¿A qué sabe el olvido?</a:t>
            </a:r>
          </a:p>
        </p:txBody>
      </p:sp>
      <p:pic>
        <p:nvPicPr>
          <p:cNvPr id="5" name="Picture 1" descr="E:\PPS  EXCLUSIVOS\- A qué sabe el olvido\Imágenes\8995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3939902"/>
            <a:ext cx="6457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A un amor que nunca se olvida,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 qué sabe el olvido\Imágenes\pexels-photo-407807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627534"/>
            <a:ext cx="29523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454347">
                      <a:alpha val="40000"/>
                    </a:srgbClr>
                  </a:glow>
                </a:effectLst>
                <a:latin typeface="ScalaJewel Pearl" pitchFamily="50" charset="0"/>
              </a:rPr>
              <a:t>Y que hasta el día de hoy…</a:t>
            </a:r>
          </a:p>
        </p:txBody>
      </p:sp>
      <p:pic>
        <p:nvPicPr>
          <p:cNvPr id="2052" name="Picture 4" descr="E:\PPS  EXCLUSIVOS\- A qué sabe el olvido\Imágenes\paisaje-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843558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Sigue intacto en el corazón.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3A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 qué sabe el olvido\Imágenes\Sea_Sunrises_and_sunsets_Stones_Horizon_60387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476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476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476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476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 qué sabe el olvido\Imágenes\36 - abcf001309fa987c5f40b1eeffdaf9be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2139702"/>
            <a:ext cx="2020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accent5">
                    <a:lumMod val="60000"/>
                    <a:lumOff val="40000"/>
                  </a:schemeClr>
                </a:solidFill>
                <a:latin typeface="ScalaJewel Pearl" pitchFamily="50" charset="0"/>
              </a:rPr>
              <a:t>ABRIL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5536" y="483518"/>
            <a:ext cx="53896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>
                <a:solidFill>
                  <a:schemeClr val="accent5">
                    <a:lumMod val="60000"/>
                    <a:lumOff val="40000"/>
                  </a:schemeClr>
                </a:solidFill>
                <a:latin typeface="ScalaJewel Pearl" pitchFamily="50" charset="0"/>
              </a:rPr>
              <a:t>Música: Pimpinela</a:t>
            </a:r>
          </a:p>
          <a:p>
            <a:r>
              <a:rPr lang="es-ES" sz="2600" dirty="0">
                <a:solidFill>
                  <a:schemeClr val="accent5">
                    <a:lumMod val="60000"/>
                    <a:lumOff val="40000"/>
                  </a:schemeClr>
                </a:solidFill>
                <a:latin typeface="ScalaJewel Pearl" pitchFamily="50" charset="0"/>
              </a:rPr>
              <a:t>El amor no se puede olvidar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24328" y="3147814"/>
            <a:ext cx="1152128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accent5">
                      <a:lumMod val="60000"/>
                      <a:lumOff val="40000"/>
                    </a:schemeClr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038422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1692</TotalTime>
  <Words>278</Words>
  <Application>Microsoft Office PowerPoint</Application>
  <PresentationFormat>Presentación en pantalla (16:9)</PresentationFormat>
  <Paragraphs>39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Mistletoe</vt:lpstr>
      <vt:lpstr>ScalaJewel Pearl</vt:lpstr>
      <vt:lpstr>ChopinScript</vt:lpstr>
      <vt:lpstr>Arial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29</cp:revision>
  <dcterms:created xsi:type="dcterms:W3CDTF">2024-02-26T19:06:06Z</dcterms:created>
  <dcterms:modified xsi:type="dcterms:W3CDTF">2024-04-25T14:23:30Z</dcterms:modified>
</cp:coreProperties>
</file>