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slideLayouts/slideLayout16.xml" ContentType="application/vnd.openxmlformats-officedocument.presentationml.slideLayout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49" r:id="rId2"/>
  </p:sldMasterIdLst>
  <p:notesMasterIdLst>
    <p:notesMasterId r:id="rId28"/>
  </p:notesMasterIdLst>
  <p:sldIdLst>
    <p:sldId id="350" r:id="rId3"/>
    <p:sldId id="475" r:id="rId4"/>
    <p:sldId id="479" r:id="rId5"/>
    <p:sldId id="473" r:id="rId6"/>
    <p:sldId id="469" r:id="rId7"/>
    <p:sldId id="472" r:id="rId8"/>
    <p:sldId id="490" r:id="rId9"/>
    <p:sldId id="480" r:id="rId10"/>
    <p:sldId id="451" r:id="rId11"/>
    <p:sldId id="460" r:id="rId12"/>
    <p:sldId id="486" r:id="rId13"/>
    <p:sldId id="464" r:id="rId14"/>
    <p:sldId id="467" r:id="rId15"/>
    <p:sldId id="481" r:id="rId16"/>
    <p:sldId id="465" r:id="rId17"/>
    <p:sldId id="454" r:id="rId18"/>
    <p:sldId id="478" r:id="rId19"/>
    <p:sldId id="466" r:id="rId20"/>
    <p:sldId id="485" r:id="rId21"/>
    <p:sldId id="476" r:id="rId22"/>
    <p:sldId id="474" r:id="rId23"/>
    <p:sldId id="477" r:id="rId24"/>
    <p:sldId id="452" r:id="rId25"/>
    <p:sldId id="387" r:id="rId26"/>
    <p:sldId id="450" r:id="rId27"/>
  </p:sldIdLst>
  <p:sldSz cx="23774400" cy="14722475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8mgPdm9z+JK41uUmOlEBmQ" hashData="AS1+sx1MxbneOkO6BIOV3Y3Bdmc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33FF"/>
    <a:srgbClr val="E31C07"/>
    <a:srgbClr val="1116E9"/>
    <a:srgbClr val="1C861C"/>
    <a:srgbClr val="167ED4"/>
    <a:srgbClr val="663300"/>
    <a:srgbClr val="21D951"/>
    <a:srgbClr val="EBEF3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19" autoAdjust="0"/>
    <p:restoredTop sz="94014" autoAdjust="0"/>
  </p:normalViewPr>
  <p:slideViewPr>
    <p:cSldViewPr>
      <p:cViewPr varScale="1">
        <p:scale>
          <a:sx n="34" d="100"/>
          <a:sy n="34" d="100"/>
        </p:scale>
        <p:origin x="-432" y="-114"/>
      </p:cViewPr>
      <p:guideLst>
        <p:guide orient="horz" pos="4638"/>
        <p:guide pos="748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33" d="100"/>
        <a:sy n="33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118BEB-7F6C-4B00-91CA-8B1729FA23EB}" type="datetimeFigureOut">
              <a:rPr lang="es-ES" smtClean="0"/>
              <a:pPr/>
              <a:t>20/08/2013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660400" y="685800"/>
            <a:ext cx="55372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092B2B-5EE4-45E3-BBD6-1728A30A2F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3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s-ES" smtClean="0"/>
              <a:t>El Mejor Regalo</a:t>
            </a:r>
          </a:p>
          <a:p>
            <a:pPr eaLnBrk="1" hangingPunct="1">
              <a:spcBef>
                <a:spcPct val="0"/>
              </a:spcBef>
            </a:pPr>
            <a:endParaRPr lang="es-ES" smtClean="0"/>
          </a:p>
          <a:p>
            <a:pPr eaLnBrk="1" hangingPunct="1">
              <a:spcBef>
                <a:spcPct val="0"/>
              </a:spcBef>
            </a:pPr>
            <a:r>
              <a:rPr lang="es-ES" smtClean="0"/>
              <a:t>Feliz Navidad</a:t>
            </a:r>
          </a:p>
        </p:txBody>
      </p:sp>
      <p:sp>
        <p:nvSpPr>
          <p:cNvPr id="1536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10E0386-C8E7-438A-81B4-34F8366513A7}" type="slidenum">
              <a:rPr lang="es-E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</a:t>
            </a:fld>
            <a:endParaRPr lang="es-E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5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87604190-1418-4ECA-B98C-EF5CDBB95570}" type="slidenum">
              <a:rPr lang="es-ES" smtClean="0"/>
              <a:pPr>
                <a:defRPr/>
              </a:pPr>
              <a:t>14</a:t>
            </a:fld>
            <a:endParaRPr lang="es-ES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1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s-ES" smtClean="0"/>
              <a:t>Felices Fiestas</a:t>
            </a: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9C100FD1-8B1F-4D80-8DBF-B6663C630D7B}" type="slidenum">
              <a:rPr lang="es-ES" smtClean="0"/>
              <a:pPr>
                <a:defRPr/>
              </a:pPr>
              <a:t>17</a:t>
            </a:fld>
            <a:endParaRPr lang="es-ES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5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s-ES" smtClean="0"/>
              <a:t>El Mejor Regalo</a:t>
            </a:r>
          </a:p>
          <a:p>
            <a:pPr eaLnBrk="1" hangingPunct="1">
              <a:spcBef>
                <a:spcPct val="0"/>
              </a:spcBef>
            </a:pPr>
            <a:endParaRPr lang="es-ES" smtClean="0"/>
          </a:p>
          <a:p>
            <a:pPr eaLnBrk="1" hangingPunct="1">
              <a:spcBef>
                <a:spcPct val="0"/>
              </a:spcBef>
            </a:pPr>
            <a:r>
              <a:rPr lang="es-ES" smtClean="0"/>
              <a:t>Feliz Navidad</a:t>
            </a:r>
          </a:p>
        </p:txBody>
      </p:sp>
      <p:sp>
        <p:nvSpPr>
          <p:cNvPr id="1536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1A008D2-2119-4A52-B4F5-6EE7DCB7249C}" type="slidenum">
              <a:rPr lang="es-E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19</a:t>
            </a:fld>
            <a:endParaRPr lang="es-E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7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s-ES" smtClean="0"/>
              <a:t>Las flores se marchitan,</a:t>
            </a:r>
          </a:p>
          <a:p>
            <a:r>
              <a:rPr lang="es-ES" smtClean="0"/>
              <a:t>Las tarjetas se pierden,</a:t>
            </a:r>
          </a:p>
          <a:p>
            <a:r>
              <a:rPr lang="es-ES" smtClean="0"/>
              <a:t>No todos los presentes agradan,</a:t>
            </a:r>
          </a:p>
          <a:p>
            <a:r>
              <a:rPr lang="es-ES" smtClean="0"/>
              <a:t>Las cartas se amarillean con el tiempo</a:t>
            </a: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8AB3080-B9A6-4E15-929E-80FBDBA7CF1B}" type="slidenum">
              <a:rPr lang="es-ES" smtClean="0"/>
              <a:pPr>
                <a:defRPr/>
              </a:pPr>
              <a:t>20</a:t>
            </a:fld>
            <a:endParaRPr lang="es-E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782763" y="4573588"/>
            <a:ext cx="20208875" cy="315595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3565525" y="8342313"/>
            <a:ext cx="16643350" cy="376237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599919E-83BE-4EA3-BC1B-80D0CA481C34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8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D1F3911-E2E3-407B-8997-B3BD8E733FC1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8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878013" y="9459913"/>
            <a:ext cx="20208875" cy="29241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878013" y="6240463"/>
            <a:ext cx="20208875" cy="321945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435E395-AB0C-4887-AC8F-D74371998E0C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8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1187450" y="3435350"/>
            <a:ext cx="10623550" cy="97155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11963400" y="3435350"/>
            <a:ext cx="10623550" cy="97155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6F5262-FBCF-4D1D-B919-D4AEA33C35B0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8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189038" y="588963"/>
            <a:ext cx="21396325" cy="2454275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189038" y="3295650"/>
            <a:ext cx="10504487" cy="137318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1189038" y="4668838"/>
            <a:ext cx="10504487" cy="848201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12077700" y="3295650"/>
            <a:ext cx="10507663" cy="137318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12077700" y="4668838"/>
            <a:ext cx="10507663" cy="848201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83CAE73-40DA-4865-B617-F7B3B0420172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8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D96D992-0519-439A-B640-6D7CE921C21E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8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DB7F2D7-C738-469E-B247-1EE1BFDC5707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8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189038" y="585788"/>
            <a:ext cx="7821612" cy="24955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9294813" y="585788"/>
            <a:ext cx="13290550" cy="125650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189038" y="3081338"/>
            <a:ext cx="7821612" cy="100695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50BC0E6-22FA-42F6-AD10-32BDEB95F8B6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8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59313" y="10306050"/>
            <a:ext cx="14265275" cy="121602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4659313" y="1316038"/>
            <a:ext cx="14265275" cy="8832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659313" y="11522075"/>
            <a:ext cx="14265275" cy="172878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1442433-10E4-4492-9B14-8A98F24B3EB5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8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471FF30-B12C-4489-A55A-63BB260AA572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8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17237075" y="590550"/>
            <a:ext cx="5349875" cy="125603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1187450" y="590550"/>
            <a:ext cx="15897225" cy="125603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91EE68E-BCFE-42F8-BC53-F4E9D4B1F038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8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782763" y="4573588"/>
            <a:ext cx="20208875" cy="315595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3565525" y="8342313"/>
            <a:ext cx="16643350" cy="376237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4E7EB1-5118-4FC0-BADC-43AFDA4B286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8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6E6928F-0D94-4F70-BA2C-84F68D678C3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8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878013" y="9459913"/>
            <a:ext cx="20208875" cy="29241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878013" y="6240463"/>
            <a:ext cx="20208875" cy="321945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4F13EBB-414C-4955-9108-A3436A8614B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8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1189038" y="3435350"/>
            <a:ext cx="10621962" cy="97155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11963400" y="3435350"/>
            <a:ext cx="10621963" cy="97155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5A47487-FB8E-49EB-83E8-4DD4D08CD7B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8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189038" y="3295650"/>
            <a:ext cx="10504487" cy="137318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1189038" y="4668838"/>
            <a:ext cx="10504487" cy="848201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12077700" y="3295650"/>
            <a:ext cx="10507663" cy="137318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12077700" y="4668838"/>
            <a:ext cx="10507663" cy="848201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407F34A-D290-46BE-9403-8F6D2480A6E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8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C62EAF1-176C-4AF2-B17D-056C983E768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8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529093F-0989-465B-9A41-A2453030641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8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189038" y="585788"/>
            <a:ext cx="7821612" cy="24955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9294813" y="585788"/>
            <a:ext cx="13290550" cy="125650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189038" y="3081338"/>
            <a:ext cx="7821612" cy="100695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EB68F7E-F7E7-44E4-A874-10EFD36DBDF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8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59313" y="10306050"/>
            <a:ext cx="14265275" cy="121602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4659313" y="1316038"/>
            <a:ext cx="14265275" cy="8832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659313" y="11522075"/>
            <a:ext cx="14265275" cy="172878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270DFE-133E-4DA8-BC6D-CAC26C552AF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8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0ABCDB-8B82-4428-BF47-97A502FC10A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8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17237075" y="588963"/>
            <a:ext cx="5348288" cy="12561887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1189038" y="588963"/>
            <a:ext cx="15895637" cy="12561887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584C7FE-F79A-41E3-AB29-3BAAB17D816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8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187450" y="590550"/>
            <a:ext cx="21399500" cy="2452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017" tIns="110509" rIns="221017" bIns="11050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7450" y="3435350"/>
            <a:ext cx="21399500" cy="971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017" tIns="110509" rIns="221017" bIns="11050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modificar el estilo de texto del patrón</a:t>
            </a:r>
          </a:p>
          <a:p>
            <a:pPr lvl="1"/>
            <a:r>
              <a:rPr lang="en-US" smtClean="0"/>
              <a:t>Segundo nivel</a:t>
            </a:r>
          </a:p>
          <a:p>
            <a:pPr lvl="2"/>
            <a:r>
              <a:rPr lang="en-US" smtClean="0"/>
              <a:t>Tercer nivel</a:t>
            </a:r>
          </a:p>
          <a:p>
            <a:pPr lvl="3"/>
            <a:r>
              <a:rPr lang="en-US" smtClean="0"/>
              <a:t>Cuarto nivel</a:t>
            </a:r>
          </a:p>
          <a:p>
            <a:pPr lvl="4"/>
            <a:r>
              <a:rPr lang="en-U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87450" y="13406438"/>
            <a:ext cx="5548313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017" tIns="110509" rIns="221017" bIns="110509" numCol="1" anchor="t" anchorCtr="0" compatLnSpc="1">
            <a:prstTxWarp prst="textNoShape">
              <a:avLst/>
            </a:prstTxWarp>
          </a:bodyPr>
          <a:lstStyle>
            <a:lvl1pPr defTabSz="2209800">
              <a:defRPr sz="3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8124825" y="13406438"/>
            <a:ext cx="7524750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017" tIns="110509" rIns="221017" bIns="110509" numCol="1" anchor="t" anchorCtr="0" compatLnSpc="1">
            <a:prstTxWarp prst="textNoShape">
              <a:avLst/>
            </a:prstTxWarp>
          </a:bodyPr>
          <a:lstStyle>
            <a:lvl1pPr algn="ctr" defTabSz="2209800">
              <a:defRPr sz="3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7038638" y="13406438"/>
            <a:ext cx="5548312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017" tIns="110509" rIns="221017" bIns="110509" numCol="1" anchor="t" anchorCtr="0" compatLnSpc="1">
            <a:prstTxWarp prst="textNoShape">
              <a:avLst/>
            </a:prstTxWarp>
          </a:bodyPr>
          <a:lstStyle>
            <a:lvl1pPr algn="r" defTabSz="2209800">
              <a:defRPr sz="3400"/>
            </a:lvl1pPr>
          </a:lstStyle>
          <a:p>
            <a:fld id="{0B9ABDEC-10DB-4CAB-BA0C-FE21ACFE275B}" type="slidenum">
              <a:rPr lang="en-US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ransition spd="slow" advTm="8000">
    <p:random/>
  </p:transition>
  <p:txStyles>
    <p:titleStyle>
      <a:lvl1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+mj-lt"/>
          <a:ea typeface="+mj-ea"/>
          <a:cs typeface="+mj-cs"/>
        </a:defRPr>
      </a:lvl1pPr>
      <a:lvl2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2pPr>
      <a:lvl3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3pPr>
      <a:lvl4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4pPr>
      <a:lvl5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5pPr>
      <a:lvl6pPr marL="457200"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6pPr>
      <a:lvl7pPr marL="914400"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7pPr>
      <a:lvl8pPr marL="1371600"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8pPr>
      <a:lvl9pPr marL="1828800"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9pPr>
    </p:titleStyle>
    <p:bodyStyle>
      <a:lvl1pPr marL="828675" indent="-828675" algn="l" defTabSz="2209800" rtl="0" eaLnBrk="1" fontAlgn="base" hangingPunct="1">
        <a:spcBef>
          <a:spcPct val="20000"/>
        </a:spcBef>
        <a:spcAft>
          <a:spcPct val="0"/>
        </a:spcAft>
        <a:buChar char="•"/>
        <a:defRPr sz="7700">
          <a:solidFill>
            <a:schemeClr val="tx1"/>
          </a:solidFill>
          <a:latin typeface="+mn-lt"/>
          <a:ea typeface="+mn-ea"/>
          <a:cs typeface="+mn-cs"/>
        </a:defRPr>
      </a:lvl1pPr>
      <a:lvl2pPr marL="1797050" indent="-690563" algn="l" defTabSz="2209800" rtl="0" eaLnBrk="1" fontAlgn="base" hangingPunct="1">
        <a:spcBef>
          <a:spcPct val="20000"/>
        </a:spcBef>
        <a:spcAft>
          <a:spcPct val="0"/>
        </a:spcAft>
        <a:buChar char="–"/>
        <a:defRPr sz="6700">
          <a:solidFill>
            <a:schemeClr val="tx1"/>
          </a:solidFill>
          <a:latin typeface="+mn-lt"/>
        </a:defRPr>
      </a:lvl2pPr>
      <a:lvl3pPr marL="2762250" indent="-552450" algn="l" defTabSz="2209800" rtl="0" eaLnBrk="1" fontAlgn="base" hangingPunct="1">
        <a:spcBef>
          <a:spcPct val="20000"/>
        </a:spcBef>
        <a:spcAft>
          <a:spcPct val="0"/>
        </a:spcAft>
        <a:buChar char="•"/>
        <a:defRPr sz="5800">
          <a:solidFill>
            <a:schemeClr val="tx1"/>
          </a:solidFill>
          <a:latin typeface="+mn-lt"/>
        </a:defRPr>
      </a:lvl3pPr>
      <a:lvl4pPr marL="3868738" indent="-554038" algn="l" defTabSz="2209800" rtl="0" eaLnBrk="1" fontAlgn="base" hangingPunct="1">
        <a:spcBef>
          <a:spcPct val="20000"/>
        </a:spcBef>
        <a:spcAft>
          <a:spcPct val="0"/>
        </a:spcAft>
        <a:buChar char="–"/>
        <a:defRPr sz="4800">
          <a:solidFill>
            <a:schemeClr val="tx1"/>
          </a:solidFill>
          <a:latin typeface="+mn-lt"/>
        </a:defRPr>
      </a:lvl4pPr>
      <a:lvl5pPr marL="49720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5pPr>
      <a:lvl6pPr marL="54292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6pPr>
      <a:lvl7pPr marL="58864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7pPr>
      <a:lvl8pPr marL="63436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8pPr>
      <a:lvl9pPr marL="68008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153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189038" y="588963"/>
            <a:ext cx="21396325" cy="2454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19977" tIns="109989" rIns="219977" bIns="10998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32153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9038" y="3435350"/>
            <a:ext cx="21396325" cy="971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19977" tIns="109989" rIns="219977" bIns="1099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32154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89038" y="13406438"/>
            <a:ext cx="5546725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19977" tIns="109989" rIns="219977" bIns="109989" numCol="1" anchor="t" anchorCtr="0" compatLnSpc="1">
            <a:prstTxWarp prst="textNoShape">
              <a:avLst/>
            </a:prstTxWarp>
          </a:bodyPr>
          <a:lstStyle>
            <a:lvl1pPr defTabSz="2200275">
              <a:defRPr sz="3400"/>
            </a:lvl1pPr>
          </a:lstStyle>
          <a:p>
            <a:endParaRPr lang="es-ES_tradnl"/>
          </a:p>
        </p:txBody>
      </p:sp>
      <p:sp>
        <p:nvSpPr>
          <p:cNvPr id="32154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8123238" y="13406438"/>
            <a:ext cx="7527925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19977" tIns="109989" rIns="219977" bIns="109989" numCol="1" anchor="t" anchorCtr="0" compatLnSpc="1">
            <a:prstTxWarp prst="textNoShape">
              <a:avLst/>
            </a:prstTxWarp>
          </a:bodyPr>
          <a:lstStyle>
            <a:lvl1pPr algn="ctr" defTabSz="2200275">
              <a:defRPr sz="3400"/>
            </a:lvl1pPr>
          </a:lstStyle>
          <a:p>
            <a:endParaRPr lang="es-ES_tradnl"/>
          </a:p>
        </p:txBody>
      </p:sp>
      <p:sp>
        <p:nvSpPr>
          <p:cNvPr id="32154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7038638" y="13406438"/>
            <a:ext cx="5546725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19977" tIns="109989" rIns="219977" bIns="109989" numCol="1" anchor="t" anchorCtr="0" compatLnSpc="1">
            <a:prstTxWarp prst="textNoShape">
              <a:avLst/>
            </a:prstTxWarp>
          </a:bodyPr>
          <a:lstStyle>
            <a:lvl1pPr algn="r" defTabSz="2200275">
              <a:defRPr sz="3400"/>
            </a:lvl1pPr>
          </a:lstStyle>
          <a:p>
            <a:fld id="{AF6E5174-D9FA-4EA1-B9BF-81444CCBF68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Tm="8000">
    <p:random/>
  </p:transition>
  <p:txStyles>
    <p:titleStyle>
      <a:lvl1pPr algn="ctr" defTabSz="2200275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+mj-lt"/>
          <a:ea typeface="+mj-ea"/>
          <a:cs typeface="+mj-cs"/>
        </a:defRPr>
      </a:lvl1pPr>
      <a:lvl2pPr algn="ctr" defTabSz="2200275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2pPr>
      <a:lvl3pPr algn="ctr" defTabSz="2200275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3pPr>
      <a:lvl4pPr algn="ctr" defTabSz="2200275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4pPr>
      <a:lvl5pPr algn="ctr" defTabSz="2200275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5pPr>
      <a:lvl6pPr marL="457200" algn="ctr" defTabSz="2200275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6pPr>
      <a:lvl7pPr marL="914400" algn="ctr" defTabSz="2200275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7pPr>
      <a:lvl8pPr marL="1371600" algn="ctr" defTabSz="2200275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8pPr>
      <a:lvl9pPr marL="1828800" algn="ctr" defTabSz="2200275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9pPr>
    </p:titleStyle>
    <p:bodyStyle>
      <a:lvl1pPr marL="825500" indent="-825500" algn="l" defTabSz="2200275" rtl="0" fontAlgn="base">
        <a:spcBef>
          <a:spcPct val="20000"/>
        </a:spcBef>
        <a:spcAft>
          <a:spcPct val="0"/>
        </a:spcAft>
        <a:buChar char="•"/>
        <a:defRPr sz="7700">
          <a:solidFill>
            <a:schemeClr val="tx1"/>
          </a:solidFill>
          <a:latin typeface="+mn-lt"/>
          <a:ea typeface="+mn-ea"/>
          <a:cs typeface="+mn-cs"/>
        </a:defRPr>
      </a:lvl1pPr>
      <a:lvl2pPr marL="1787525" indent="-687388" algn="l" defTabSz="2200275" rtl="0" fontAlgn="base">
        <a:spcBef>
          <a:spcPct val="20000"/>
        </a:spcBef>
        <a:spcAft>
          <a:spcPct val="0"/>
        </a:spcAft>
        <a:buChar char="–"/>
        <a:defRPr sz="6700">
          <a:solidFill>
            <a:schemeClr val="tx1"/>
          </a:solidFill>
          <a:latin typeface="+mn-lt"/>
        </a:defRPr>
      </a:lvl2pPr>
      <a:lvl3pPr marL="2749550" indent="-549275" algn="l" defTabSz="2200275" rtl="0" fontAlgn="base">
        <a:spcBef>
          <a:spcPct val="20000"/>
        </a:spcBef>
        <a:spcAft>
          <a:spcPct val="0"/>
        </a:spcAft>
        <a:buChar char="•"/>
        <a:defRPr sz="5800">
          <a:solidFill>
            <a:schemeClr val="tx1"/>
          </a:solidFill>
          <a:latin typeface="+mn-lt"/>
        </a:defRPr>
      </a:lvl3pPr>
      <a:lvl4pPr marL="3849688" indent="-549275" algn="l" defTabSz="2200275" rtl="0" fontAlgn="base">
        <a:spcBef>
          <a:spcPct val="20000"/>
        </a:spcBef>
        <a:spcAft>
          <a:spcPct val="0"/>
        </a:spcAft>
        <a:buChar char="–"/>
        <a:defRPr sz="4800">
          <a:solidFill>
            <a:schemeClr val="tx1"/>
          </a:solidFill>
          <a:latin typeface="+mn-lt"/>
        </a:defRPr>
      </a:lvl4pPr>
      <a:lvl5pPr marL="4949825" indent="-550863" algn="l" defTabSz="2200275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5pPr>
      <a:lvl6pPr marL="5407025" indent="-550863" algn="l" defTabSz="2200275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6pPr>
      <a:lvl7pPr marL="5864225" indent="-550863" algn="l" defTabSz="2200275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7pPr>
      <a:lvl8pPr marL="6321425" indent="-550863" algn="l" defTabSz="2200275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8pPr>
      <a:lvl9pPr marL="6778625" indent="-550863" algn="l" defTabSz="2200275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4.gif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gif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usica.com/letras.asp?fotos=7935&amp;fotoid=42" TargetMode="External"/><Relationship Id="rId2" Type="http://schemas.openxmlformats.org/officeDocument/2006/relationships/image" Target="../media/image38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1.gif"/><Relationship Id="rId4" Type="http://schemas.openxmlformats.org/officeDocument/2006/relationships/image" Target="../media/image5.gif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42.png"/><Relationship Id="rId7" Type="http://schemas.openxmlformats.org/officeDocument/2006/relationships/image" Target="../media/image44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45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43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2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C:\Documents and Settings\Dell\Escritorio\20070109102606-amante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0815300" y="11825288"/>
            <a:ext cx="2017713" cy="210661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5651" name="WordArt 3" descr="rainbow"/>
          <p:cNvSpPr>
            <a:spLocks noChangeArrowheads="1" noChangeShapeType="1" noTextEdit="1"/>
          </p:cNvSpPr>
          <p:nvPr/>
        </p:nvSpPr>
        <p:spPr bwMode="auto">
          <a:xfrm>
            <a:off x="16567150" y="12833350"/>
            <a:ext cx="3705225" cy="9223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>
                <a:ln w="9525">
                  <a:solidFill>
                    <a:srgbClr val="E31C07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Forte"/>
              </a:rPr>
              <a:t>José Luis</a:t>
            </a:r>
          </a:p>
        </p:txBody>
      </p:sp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5400000">
            <a:off x="-7270750" y="7270750"/>
            <a:ext cx="14722475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5400000">
            <a:off x="16322675" y="7270750"/>
            <a:ext cx="14722475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10800000">
            <a:off x="0" y="0"/>
            <a:ext cx="23774400" cy="14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10800000">
            <a:off x="0" y="14562138"/>
            <a:ext cx="23774400" cy="160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6" name="Picture 8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230313" y="11249025"/>
            <a:ext cx="2665412" cy="15541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155658" name="WordArt 5"/>
          <p:cNvSpPr>
            <a:spLocks noChangeArrowheads="1" noChangeShapeType="1" noTextEdit="1"/>
          </p:cNvSpPr>
          <p:nvPr/>
        </p:nvSpPr>
        <p:spPr bwMode="auto">
          <a:xfrm>
            <a:off x="1385814" y="1289007"/>
            <a:ext cx="10644262" cy="528641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4000" b="1" i="1" kern="10" dirty="0" smtClean="0">
                <a:ln w="25400">
                  <a:solidFill>
                    <a:srgbClr val="EBEF39"/>
                  </a:solidFill>
                  <a:round/>
                  <a:headEnd/>
                  <a:tailEnd/>
                </a:ln>
                <a:solidFill>
                  <a:srgbClr val="E31C07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Gill Sans Ultra Bold" pitchFamily="34" charset="0"/>
                <a:cs typeface="Times New Roman"/>
              </a:rPr>
              <a:t>A FLOR</a:t>
            </a:r>
          </a:p>
          <a:p>
            <a:pPr algn="ctr"/>
            <a:r>
              <a:rPr lang="es-ES" sz="4000" b="1" i="1" kern="10" dirty="0" smtClean="0">
                <a:ln w="25400">
                  <a:solidFill>
                    <a:srgbClr val="EBEF39"/>
                  </a:solidFill>
                  <a:round/>
                  <a:headEnd/>
                  <a:tailEnd/>
                </a:ln>
                <a:solidFill>
                  <a:srgbClr val="E31C07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Gill Sans Ultra Bold" pitchFamily="34" charset="0"/>
                <a:cs typeface="Times New Roman"/>
              </a:rPr>
              <a:t> DE PIEL</a:t>
            </a:r>
            <a:endParaRPr lang="es-ES" sz="4000" b="1" i="1" kern="10" dirty="0">
              <a:ln w="25400">
                <a:solidFill>
                  <a:srgbClr val="EBEF39"/>
                </a:solidFill>
                <a:round/>
                <a:headEnd/>
                <a:tailEnd/>
              </a:ln>
              <a:solidFill>
                <a:srgbClr val="E31C07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Gill Sans Ultra Bold" pitchFamily="34" charset="0"/>
              <a:cs typeface="Times New Roman"/>
            </a:endParaRPr>
          </a:p>
        </p:txBody>
      </p:sp>
      <p:sp>
        <p:nvSpPr>
          <p:cNvPr id="155660" name="Text Box 12"/>
          <p:cNvSpPr txBox="1">
            <a:spLocks noChangeArrowheads="1"/>
          </p:cNvSpPr>
          <p:nvPr/>
        </p:nvSpPr>
        <p:spPr bwMode="auto">
          <a:xfrm>
            <a:off x="1301750" y="13338175"/>
            <a:ext cx="4567276" cy="754053"/>
          </a:xfrm>
          <a:prstGeom prst="rect">
            <a:avLst/>
          </a:prstGeom>
          <a:solidFill>
            <a:srgbClr val="1116E9"/>
          </a:solidFill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defTabSz="2209800"/>
            <a:r>
              <a:rPr lang="es-ES" sz="4300" dirty="0" smtClean="0">
                <a:solidFill>
                  <a:schemeClr val="bg1"/>
                </a:solidFill>
              </a:rPr>
              <a:t>JULIO  IGLESIAS</a:t>
            </a:r>
            <a:endParaRPr lang="es-ES" sz="43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11000">
    <p:random/>
    <p:sndAc>
      <p:stSnd loop="1">
        <p:snd r:embed="rId2" name="A FLOR DE PIEL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55658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55658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1556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1556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1556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1556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5000" fill="hold"/>
                                        <p:tgtEl>
                                          <p:spTgt spid="155658">
                                            <p:bg/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0" dur="5000" fill="hold"/>
                                        <p:tgtEl>
                                          <p:spTgt spid="1556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2" dur="5000" fill="hold"/>
                                        <p:tgtEl>
                                          <p:spTgt spid="1556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38" presetClass="entr" presetSubtype="0" accel="5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556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556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556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38" presetClass="entr" presetSubtype="0" accel="5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556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556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556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5658" grpId="0" build="allAtOnce" animBg="1"/>
      <p:bldP spid="155658" grpId="1" build="allAtOnce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2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tángulo"/>
          <p:cNvSpPr>
            <a:spLocks noChangeArrowheads="1"/>
          </p:cNvSpPr>
          <p:nvPr/>
        </p:nvSpPr>
        <p:spPr bwMode="auto">
          <a:xfrm>
            <a:off x="0" y="0"/>
            <a:ext cx="23774400" cy="14722475"/>
          </a:xfrm>
          <a:prstGeom prst="rect">
            <a:avLst/>
          </a:prstGeom>
          <a:solidFill>
            <a:srgbClr val="FF99FF">
              <a:alpha val="74901"/>
            </a:srgbClr>
          </a:solidFill>
          <a:ln w="25400" algn="ctr">
            <a:solidFill>
              <a:srgbClr val="385D8A"/>
            </a:solidFill>
            <a:miter lim="800000"/>
            <a:headEnd/>
            <a:tailEnd/>
          </a:ln>
        </p:spPr>
        <p:txBody>
          <a:bodyPr lIns="219977" tIns="109989" rIns="219977" bIns="109989" anchor="ctr"/>
          <a:lstStyle/>
          <a:p>
            <a:pPr algn="ctr">
              <a:defRPr/>
            </a:pPr>
            <a:endParaRPr lang="es-ES">
              <a:solidFill>
                <a:schemeClr val="lt1"/>
              </a:solidFill>
              <a:latin typeface="+mn-lt"/>
              <a:cs typeface="+mn-cs"/>
            </a:endParaRPr>
          </a:p>
        </p:txBody>
      </p:sp>
      <p:sp>
        <p:nvSpPr>
          <p:cNvPr id="7" name="6 Y"/>
          <p:cNvSpPr>
            <a:spLocks noChangeArrowheads="1"/>
          </p:cNvSpPr>
          <p:nvPr/>
        </p:nvSpPr>
        <p:spPr bwMode="auto">
          <a:xfrm>
            <a:off x="0" y="0"/>
            <a:ext cx="23774400" cy="14722475"/>
          </a:xfrm>
          <a:prstGeom prst="flowChartSummingJunction">
            <a:avLst/>
          </a:prstGeom>
          <a:solidFill>
            <a:srgbClr val="FFFF66">
              <a:alpha val="74901"/>
            </a:srgbClr>
          </a:solidFill>
          <a:ln w="25400" algn="ctr">
            <a:noFill/>
            <a:round/>
            <a:headEnd/>
            <a:tailEnd/>
          </a:ln>
        </p:spPr>
        <p:txBody>
          <a:bodyPr lIns="219977" tIns="109989" rIns="219977" bIns="109989" anchor="ctr"/>
          <a:lstStyle/>
          <a:p>
            <a:pPr algn="ctr">
              <a:defRPr/>
            </a:pPr>
            <a:endParaRPr lang="es-ES">
              <a:solidFill>
                <a:schemeClr val="lt1"/>
              </a:solidFill>
              <a:latin typeface="+mn-lt"/>
              <a:cs typeface="+mn-cs"/>
            </a:endParaRPr>
          </a:p>
        </p:txBody>
      </p:sp>
      <p:pic>
        <p:nvPicPr>
          <p:cNvPr id="4" name="Picture 5" descr="C:\Documents and Settings\Dell\Escritorio\Imagen2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43202" y="-1925703"/>
            <a:ext cx="13858972" cy="1818660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9407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2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Documents and Settings\Dell\Escritorio\Imagen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11958638" y="0"/>
            <a:ext cx="13315958" cy="112903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C:\Documents and Settings\Dell\Escritorio\Imagen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043210" y="3578147"/>
            <a:ext cx="14018335" cy="11144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11 Rectángulo"/>
          <p:cNvSpPr/>
          <p:nvPr/>
        </p:nvSpPr>
        <p:spPr>
          <a:xfrm>
            <a:off x="11887200" y="0"/>
            <a:ext cx="11887200" cy="10718823"/>
          </a:xfrm>
          <a:prstGeom prst="rect">
            <a:avLst/>
          </a:prstGeom>
          <a:solidFill>
            <a:srgbClr val="996633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9977" tIns="109989" rIns="219977" bIns="109989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1114516" y="3575023"/>
            <a:ext cx="13101646" cy="11147452"/>
          </a:xfrm>
          <a:prstGeom prst="rect">
            <a:avLst/>
          </a:prstGeom>
          <a:solidFill>
            <a:srgbClr val="CCCC00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9977" tIns="109989" rIns="219977" bIns="109989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11887200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8800" b="1" i="1" kern="10" dirty="0" smtClean="0">
                <a:ln w="25400">
                  <a:solidFill>
                    <a:srgbClr val="EBEF39"/>
                  </a:solidFill>
                  <a:round/>
                  <a:headEnd/>
                  <a:tailEnd/>
                </a:ln>
                <a:solidFill>
                  <a:srgbClr val="E31C07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Gill Sans Ultra Bold" pitchFamily="34" charset="0"/>
                <a:cs typeface="Times New Roman"/>
              </a:rPr>
              <a:t>A FLOR</a:t>
            </a:r>
          </a:p>
          <a:p>
            <a:pPr algn="ctr"/>
            <a:r>
              <a:rPr lang="es-ES" sz="8800" b="1" i="1" kern="10" dirty="0" smtClean="0">
                <a:ln w="25400">
                  <a:solidFill>
                    <a:srgbClr val="EBEF39"/>
                  </a:solidFill>
                  <a:round/>
                  <a:headEnd/>
                  <a:tailEnd/>
                </a:ln>
                <a:solidFill>
                  <a:srgbClr val="E31C07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Gill Sans Ultra Bold" pitchFamily="34" charset="0"/>
                <a:cs typeface="Times New Roman"/>
              </a:rPr>
              <a:t> DE PIEL</a:t>
            </a:r>
            <a:endParaRPr lang="es-ES" sz="8800" b="1" i="1" kern="10" dirty="0">
              <a:ln w="25400">
                <a:solidFill>
                  <a:srgbClr val="EBEF39"/>
                </a:solidFill>
                <a:round/>
                <a:headEnd/>
                <a:tailEnd/>
              </a:ln>
              <a:solidFill>
                <a:srgbClr val="E31C07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Gill Sans Ultra Bold" pitchFamily="34" charset="0"/>
              <a:cs typeface="Times New Roman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11887200" y="11675487"/>
            <a:ext cx="11887200" cy="30469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9600" b="1" i="1" kern="10" dirty="0" smtClean="0">
                <a:ln w="25400">
                  <a:solidFill>
                    <a:srgbClr val="EBEF39"/>
                  </a:solidFill>
                  <a:round/>
                  <a:headEnd/>
                  <a:tailEnd/>
                </a:ln>
                <a:solidFill>
                  <a:srgbClr val="E31C07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Gill Sans Ultra Bold" pitchFamily="34" charset="0"/>
                <a:cs typeface="Times New Roman"/>
              </a:rPr>
              <a:t>A FLOR</a:t>
            </a:r>
          </a:p>
          <a:p>
            <a:pPr algn="ctr"/>
            <a:r>
              <a:rPr lang="es-ES" sz="9600" b="1" i="1" kern="10" dirty="0" smtClean="0">
                <a:ln w="25400">
                  <a:solidFill>
                    <a:srgbClr val="EBEF39"/>
                  </a:solidFill>
                  <a:round/>
                  <a:headEnd/>
                  <a:tailEnd/>
                </a:ln>
                <a:solidFill>
                  <a:srgbClr val="E31C07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Gill Sans Ultra Bold" pitchFamily="34" charset="0"/>
                <a:cs typeface="Times New Roman"/>
              </a:rPr>
              <a:t> DE PIEL</a:t>
            </a:r>
            <a:endParaRPr lang="es-ES" sz="9600" b="1" i="1" kern="10" dirty="0">
              <a:ln w="25400">
                <a:solidFill>
                  <a:srgbClr val="EBEF39"/>
                </a:solidFill>
                <a:round/>
                <a:headEnd/>
                <a:tailEnd/>
              </a:ln>
              <a:solidFill>
                <a:srgbClr val="E31C07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Gill Sans Ultra Bold" pitchFamily="34" charset="0"/>
              <a:cs typeface="Times New Roman"/>
            </a:endParaRPr>
          </a:p>
        </p:txBody>
      </p:sp>
    </p:spTree>
  </p:cSld>
  <p:clrMapOvr>
    <a:masterClrMapping/>
  </p:clrMapOvr>
  <p:transition spd="slow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9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8" presetClass="entr" presetSubtype="0" accel="5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38" presetClass="entr" presetSubtype="0" accel="5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38" presetClass="entr" presetSubtype="0" accel="5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C:\Documents and Settings\Dell\Escritorio\ZZ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757326" y="0"/>
            <a:ext cx="25308020" cy="1565757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0" y="0"/>
            <a:ext cx="23774400" cy="14722475"/>
          </a:xfrm>
          <a:prstGeom prst="rect">
            <a:avLst/>
          </a:prstGeom>
          <a:solidFill>
            <a:srgbClr val="FFCC66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9977" tIns="109989" rIns="219977" bIns="109989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23774400" cy="14722475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9977" tIns="109989" rIns="219977" bIns="109989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23774400" cy="14722475"/>
          </a:xfrm>
          <a:prstGeom prst="rect">
            <a:avLst/>
          </a:prstGeom>
          <a:solidFill>
            <a:srgbClr val="FFCC66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9977" tIns="109989" rIns="219977" bIns="109989" anchor="ctr"/>
          <a:lstStyle/>
          <a:p>
            <a:pPr algn="ctr">
              <a:defRPr/>
            </a:pPr>
            <a:endParaRPr lang="es-ES"/>
          </a:p>
        </p:txBody>
      </p:sp>
      <p:pic>
        <p:nvPicPr>
          <p:cNvPr id="8" name="Picture 4" descr="D:\WOJTEK\ZDJĘCIA\Kwiaty\Róża\363472755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0" presetClass="exit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9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0" presetClass="exit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1" presetClass="entr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000"/>
                            </p:stCondLst>
                            <p:childTnLst>
                              <p:par>
                                <p:cTn id="18" presetID="13" presetClass="exit" presetSubtype="16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0" grpId="0" animBg="1"/>
      <p:bldP spid="1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2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Dell\Escritorio\amantes33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468272"/>
            <a:ext cx="23774400" cy="15190747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2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8" descr="C:\Documents and Settings\Dell\Escritorio\Imagen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614450" y="-382265"/>
            <a:ext cx="25146176" cy="15887434"/>
          </a:xfrm>
          <a:prstGeom prst="rect">
            <a:avLst/>
          </a:prstGeom>
          <a:noFill/>
        </p:spPr>
      </p:pic>
      <p:pic>
        <p:nvPicPr>
          <p:cNvPr id="1026" name="Picture 2" descr="C:\Documents and Settings\Dell\Escritorio\amor-cafe.jpg"/>
          <p:cNvPicPr>
            <a:picLocks noChangeAspect="1" noChangeArrowheads="1"/>
          </p:cNvPicPr>
          <p:nvPr/>
        </p:nvPicPr>
        <p:blipFill>
          <a:blip r:embed="rId3"/>
          <a:srcRect l="3791" t="4007" r="3071" b="4268"/>
          <a:stretch>
            <a:fillRect/>
          </a:stretch>
        </p:blipFill>
        <p:spPr bwMode="auto">
          <a:xfrm>
            <a:off x="0" y="0"/>
            <a:ext cx="23774400" cy="1478766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Jose Luis\Desktop\Imagen1.jpg"/>
          <p:cNvPicPr>
            <a:picLocks noChangeAspect="1" noChangeArrowheads="1"/>
          </p:cNvPicPr>
          <p:nvPr/>
        </p:nvPicPr>
        <p:blipFill>
          <a:blip r:embed="rId2"/>
          <a:srcRect r="4932" b="4464"/>
          <a:stretch>
            <a:fillRect/>
          </a:stretch>
        </p:blipFill>
        <p:spPr bwMode="auto">
          <a:xfrm>
            <a:off x="0" y="-613492"/>
            <a:ext cx="23774400" cy="16409540"/>
          </a:xfrm>
          <a:prstGeom prst="rect">
            <a:avLst/>
          </a:prstGeom>
          <a:noFill/>
        </p:spPr>
      </p:pic>
      <p:pic>
        <p:nvPicPr>
          <p:cNvPr id="7" name="Picture 20" descr="D:\WOJTEK\ZDJĘCIA\Kwiaty\Róża\GIF\44963437c913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3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2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Dell\Escritorio\Imagen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5316224"/>
          </a:xfrm>
          <a:prstGeom prst="rect">
            <a:avLst/>
          </a:prstGeom>
          <a:noFill/>
        </p:spPr>
      </p:pic>
      <p:sp>
        <p:nvSpPr>
          <p:cNvPr id="16" name="15 Rectángulo"/>
          <p:cNvSpPr>
            <a:spLocks noChangeArrowheads="1"/>
          </p:cNvSpPr>
          <p:nvPr/>
        </p:nvSpPr>
        <p:spPr bwMode="auto">
          <a:xfrm>
            <a:off x="0" y="0"/>
            <a:ext cx="23774400" cy="14722475"/>
          </a:xfrm>
          <a:prstGeom prst="rect">
            <a:avLst/>
          </a:prstGeom>
          <a:solidFill>
            <a:srgbClr val="FF8A15">
              <a:alpha val="49803"/>
            </a:srgbClr>
          </a:solidFill>
          <a:ln w="25400" algn="ctr">
            <a:noFill/>
            <a:miter lim="800000"/>
            <a:headEnd/>
            <a:tailEnd/>
          </a:ln>
        </p:spPr>
        <p:txBody>
          <a:bodyPr lIns="219977" tIns="109989" rIns="219977" bIns="109989" anchor="ctr"/>
          <a:lstStyle/>
          <a:p>
            <a:pPr algn="ctr">
              <a:defRPr/>
            </a:pPr>
            <a:endParaRPr lang="es-ES">
              <a:solidFill>
                <a:schemeClr val="lt1"/>
              </a:solidFill>
              <a:latin typeface="+mn-lt"/>
              <a:cs typeface="+mn-cs"/>
            </a:endParaRPr>
          </a:p>
        </p:txBody>
      </p:sp>
      <p:sp>
        <p:nvSpPr>
          <p:cNvPr id="17" name="16 Rectángulo"/>
          <p:cNvSpPr>
            <a:spLocks noChangeArrowheads="1"/>
          </p:cNvSpPr>
          <p:nvPr/>
        </p:nvSpPr>
        <p:spPr bwMode="auto">
          <a:xfrm>
            <a:off x="0" y="0"/>
            <a:ext cx="23774400" cy="14722475"/>
          </a:xfrm>
          <a:prstGeom prst="rect">
            <a:avLst/>
          </a:prstGeom>
          <a:solidFill>
            <a:srgbClr val="00FFFF">
              <a:alpha val="49803"/>
            </a:srgbClr>
          </a:solidFill>
          <a:ln w="25400" algn="ctr">
            <a:noFill/>
            <a:miter lim="800000"/>
            <a:headEnd/>
            <a:tailEnd/>
          </a:ln>
        </p:spPr>
        <p:txBody>
          <a:bodyPr lIns="219977" tIns="109989" rIns="219977" bIns="109989" anchor="ctr"/>
          <a:lstStyle/>
          <a:p>
            <a:pPr algn="ctr">
              <a:defRPr/>
            </a:pPr>
            <a:endParaRPr lang="es-ES">
              <a:solidFill>
                <a:schemeClr val="lt1"/>
              </a:solidFill>
              <a:latin typeface="+mn-lt"/>
              <a:cs typeface="+mn-cs"/>
            </a:endParaRPr>
          </a:p>
        </p:txBody>
      </p:sp>
      <p:pic>
        <p:nvPicPr>
          <p:cNvPr id="5" name="Picture 6" descr="D:\WOJTEK\ZDJĘCIA\Kwiaty\Róża\GIF\dn4jkgaa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2400" y="152400"/>
            <a:ext cx="23774400" cy="147224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37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2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Dell\Escritorio\amor+enamorados+pasion+amantes+pareja+sensual+haciendo el amo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24435643" cy="147224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Documents and Settings\Dell\Escritorio\0VVV.jpg"/>
          <p:cNvPicPr>
            <a:picLocks noChangeAspect="1" noChangeArrowheads="1"/>
          </p:cNvPicPr>
          <p:nvPr/>
        </p:nvPicPr>
        <p:blipFill>
          <a:blip r:embed="rId2"/>
          <a:srcRect t="14583" b="14583"/>
          <a:stretch>
            <a:fillRect/>
          </a:stretch>
        </p:blipFill>
        <p:spPr bwMode="auto">
          <a:xfrm>
            <a:off x="-1" y="0"/>
            <a:ext cx="23774283" cy="14722475"/>
          </a:xfrm>
          <a:prstGeom prst="rect">
            <a:avLst/>
          </a:prstGeom>
          <a:noFill/>
        </p:spPr>
      </p:pic>
      <p:pic>
        <p:nvPicPr>
          <p:cNvPr id="4" name="Picture 4" descr="D:\WOJTEK\ZDJĘCIA\Kwiaty\Róża\blue-rose-20999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28822" y="0"/>
            <a:ext cx="20359830" cy="14008801"/>
          </a:xfrm>
          <a:prstGeom prst="rect">
            <a:avLst/>
          </a:prstGeom>
          <a:noFill/>
        </p:spPr>
      </p:pic>
      <p:pic>
        <p:nvPicPr>
          <p:cNvPr id="3" name="Picture 4" descr="D:\WOJTEK\ZDJĘCIA\Kwiaty\Róża\blue-rose-20999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2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Dell\Escritorio\Imagen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98149"/>
            <a:ext cx="23774400" cy="148206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4" name="Text Box 6"/>
          <p:cNvSpPr txBox="1">
            <a:spLocks noChangeArrowheads="1"/>
          </p:cNvSpPr>
          <p:nvPr/>
        </p:nvSpPr>
        <p:spPr bwMode="auto">
          <a:xfrm>
            <a:off x="899796" y="12360746"/>
            <a:ext cx="14586585" cy="15609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219977" tIns="109989" rIns="219977" bIns="109989">
            <a:spAutoFit/>
          </a:bodyPr>
          <a:lstStyle/>
          <a:p>
            <a:pPr>
              <a:spcBef>
                <a:spcPct val="50000"/>
              </a:spcBef>
            </a:pPr>
            <a:endParaRPr lang="es-ES" sz="8700" dirty="0">
              <a:solidFill>
                <a:srgbClr val="0033CC"/>
              </a:solidFill>
              <a:latin typeface="Algerian" pitchFamily="82" charset="0"/>
            </a:endParaRPr>
          </a:p>
        </p:txBody>
      </p:sp>
      <p:sp>
        <p:nvSpPr>
          <p:cNvPr id="8195" name="WordArt 13"/>
          <p:cNvSpPr>
            <a:spLocks noChangeArrowheads="1" noChangeShapeType="1" noTextEdit="1"/>
          </p:cNvSpPr>
          <p:nvPr/>
        </p:nvSpPr>
        <p:spPr bwMode="auto">
          <a:xfrm>
            <a:off x="885748" y="1717634"/>
            <a:ext cx="7072362" cy="4214843"/>
          </a:xfrm>
          <a:prstGeom prst="rect">
            <a:avLst/>
          </a:prstGeom>
        </p:spPr>
        <p:txBody>
          <a:bodyPr wrap="none" lIns="219977" tIns="109989" rIns="219977" bIns="109989" fromWordArt="1">
            <a:prstTxWarp prst="textTriangle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8700" b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993300"/>
                </a:solidFill>
                <a:effectLst>
                  <a:prstShdw prst="shdw16">
                    <a:srgbClr val="868686">
                      <a:alpha val="50000"/>
                    </a:srgbClr>
                  </a:prstShdw>
                </a:effectLst>
                <a:latin typeface="Year supply of fairy cakes"/>
              </a:rPr>
              <a:t>A FLOR</a:t>
            </a:r>
          </a:p>
          <a:p>
            <a:pPr algn="ctr"/>
            <a:r>
              <a:rPr lang="es-ES" sz="8700" b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993300"/>
                </a:solidFill>
                <a:effectLst>
                  <a:prstShdw prst="shdw16">
                    <a:srgbClr val="868686">
                      <a:alpha val="50000"/>
                    </a:srgbClr>
                  </a:prstShdw>
                </a:effectLst>
                <a:latin typeface="Year supply of fairy cakes"/>
              </a:rPr>
              <a:t>DE PIEL</a:t>
            </a:r>
            <a:endParaRPr lang="es-ES" sz="8700" b="1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993300"/>
              </a:solidFill>
              <a:effectLst>
                <a:prstShdw prst="shdw16">
                  <a:srgbClr val="868686">
                    <a:alpha val="50000"/>
                  </a:srgbClr>
                </a:prstShdw>
              </a:effectLst>
              <a:latin typeface="Year supply of fairy cakes"/>
            </a:endParaRPr>
          </a:p>
        </p:txBody>
      </p:sp>
    </p:spTree>
  </p:cSld>
  <p:clrMapOvr>
    <a:masterClrMapping/>
  </p:clrMapOvr>
  <p:transition spd="slow" advTm="3970">
    <p:cover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2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Documents and Settings\Dell\Escritorio\XXX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 bwMode="auto">
          <a:xfrm flipH="1">
            <a:off x="0" y="0"/>
            <a:ext cx="23774400" cy="14722475"/>
          </a:xfrm>
          <a:prstGeom prst="rect">
            <a:avLst/>
          </a:prstGeom>
          <a:solidFill>
            <a:srgbClr val="FFC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2209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3" name="2 Y"/>
          <p:cNvSpPr>
            <a:spLocks noChangeArrowheads="1"/>
          </p:cNvSpPr>
          <p:nvPr/>
        </p:nvSpPr>
        <p:spPr bwMode="auto">
          <a:xfrm>
            <a:off x="0" y="0"/>
            <a:ext cx="23774400" cy="14722475"/>
          </a:xfrm>
          <a:prstGeom prst="flowChartSummingJunction">
            <a:avLst/>
          </a:prstGeom>
          <a:solidFill>
            <a:srgbClr val="9933FF">
              <a:alpha val="74901"/>
            </a:srgbClr>
          </a:solidFill>
          <a:ln w="25400" algn="ctr">
            <a:noFill/>
            <a:round/>
            <a:headEnd/>
            <a:tailEnd/>
          </a:ln>
        </p:spPr>
        <p:txBody>
          <a:bodyPr lIns="219977" tIns="109989" rIns="219977" bIns="109989" anchor="ctr"/>
          <a:lstStyle/>
          <a:p>
            <a:pPr algn="ctr">
              <a:defRPr/>
            </a:pPr>
            <a:endParaRPr lang="es-ES" dirty="0">
              <a:solidFill>
                <a:srgbClr val="9933FF"/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  <p:transition spd="slow" advTm="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2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Documents and Settings\Dell\Escritorio\amantes-1-1EEE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5056734"/>
          </a:xfrm>
          <a:prstGeom prst="rect">
            <a:avLst/>
          </a:prstGeom>
          <a:noFill/>
        </p:spPr>
      </p:pic>
      <p:pic>
        <p:nvPicPr>
          <p:cNvPr id="4098" name="Picture 2" descr="C:\Documents and Settings\Dell\Escritorio\20070109102606-amante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23774400" cy="15433732"/>
          </a:xfrm>
          <a:prstGeom prst="rect">
            <a:avLst/>
          </a:prstGeom>
          <a:noFill/>
        </p:spPr>
      </p:pic>
      <p:pic>
        <p:nvPicPr>
          <p:cNvPr id="1026" name="Picture 2" descr="C:\Documents and Settings\Dell\Escritorio\awU0l_gif_pagespeed_ce_yRSlliAl66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-568381"/>
            <a:ext cx="11744324" cy="8647121"/>
          </a:xfrm>
          <a:prstGeom prst="rect">
            <a:avLst/>
          </a:prstGeom>
          <a:noFill/>
        </p:spPr>
      </p:pic>
      <p:pic>
        <p:nvPicPr>
          <p:cNvPr id="5" name="Picture 2" descr="C:\Documents and Settings\Dell\Escritorio\awU0l_gif_pagespeed_ce_yRSlliAl66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1601448" y="-568381"/>
            <a:ext cx="12172952" cy="8647121"/>
          </a:xfrm>
          <a:prstGeom prst="rect">
            <a:avLst/>
          </a:prstGeom>
          <a:noFill/>
        </p:spPr>
      </p:pic>
      <p:pic>
        <p:nvPicPr>
          <p:cNvPr id="6" name="Picture 2" descr="C:\Documents and Settings\Dell\Escritorio\awU0l_gif_pagespeed_ce_yRSlliAl66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7578675"/>
            <a:ext cx="11529496" cy="7783618"/>
          </a:xfrm>
          <a:prstGeom prst="rect">
            <a:avLst/>
          </a:prstGeom>
          <a:noFill/>
        </p:spPr>
      </p:pic>
      <p:pic>
        <p:nvPicPr>
          <p:cNvPr id="7" name="Picture 2" descr="C:\Documents and Settings\Dell\Escritorio\awU0l_gif_pagespeed_ce_yRSlliAl66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1530010" y="7504113"/>
            <a:ext cx="12244390" cy="7858179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1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2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Dell\Escritorio\Imagen1.jpg"/>
          <p:cNvPicPr>
            <a:picLocks noChangeAspect="1" noChangeArrowheads="1"/>
          </p:cNvPicPr>
          <p:nvPr/>
        </p:nvPicPr>
        <p:blipFill>
          <a:blip r:embed="rId3"/>
          <a:srcRect b="19866"/>
          <a:stretch>
            <a:fillRect/>
          </a:stretch>
        </p:blipFill>
        <p:spPr bwMode="auto">
          <a:xfrm>
            <a:off x="0" y="-396054"/>
            <a:ext cx="23774400" cy="15118529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0" y="-568381"/>
            <a:ext cx="23774400" cy="15290856"/>
          </a:xfrm>
          <a:prstGeom prst="rect">
            <a:avLst/>
          </a:prstGeom>
          <a:solidFill>
            <a:srgbClr val="FFC000">
              <a:alpha val="50196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9977" tIns="109989" rIns="219977" bIns="109989"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ransition spd="slow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2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Documents and Settings\Dell\Escritorio\Amant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5070773"/>
          </a:xfrm>
          <a:prstGeom prst="rect">
            <a:avLst/>
          </a:prstGeom>
          <a:noFill/>
        </p:spPr>
      </p:pic>
      <p:pic>
        <p:nvPicPr>
          <p:cNvPr id="3074" name="Picture 2" descr="C:\Documents and Settings\Dell\Escritorio\amantes-1-1EEE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23774400" cy="15056734"/>
          </a:xfrm>
          <a:prstGeom prst="rect">
            <a:avLst/>
          </a:prstGeom>
          <a:noFill/>
        </p:spPr>
      </p:pic>
      <p:pic>
        <p:nvPicPr>
          <p:cNvPr id="4" name="Picture 2" descr="D:\WOJTEK\ZDJĘCIA\Kwiaty\Róża\1920_1200_2010033112164436047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23774400" cy="1594946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7" presetClass="exit" presetSubtype="1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Documents and Settings\Dell\Escritorio\0RRRRR.jpg"/>
          <p:cNvPicPr>
            <a:picLocks noChangeAspect="1" noChangeArrowheads="1"/>
          </p:cNvPicPr>
          <p:nvPr/>
        </p:nvPicPr>
        <p:blipFill>
          <a:blip r:embed="rId2"/>
          <a:srcRect l="11474" r="14063"/>
          <a:stretch>
            <a:fillRect/>
          </a:stretch>
        </p:blipFill>
        <p:spPr bwMode="auto">
          <a:xfrm>
            <a:off x="0" y="-147157"/>
            <a:ext cx="23774400" cy="1893847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2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Dell\Escritorio\Imagen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043078" y="-474918"/>
            <a:ext cx="25431928" cy="18850529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7361237"/>
            <a:ext cx="11887200" cy="7361238"/>
          </a:xfrm>
          <a:prstGeom prst="rect">
            <a:avLst/>
          </a:prstGeom>
          <a:solidFill>
            <a:srgbClr val="332519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9977" tIns="109989" rIns="219977" bIns="109989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11887200" y="0"/>
            <a:ext cx="11887200" cy="7361238"/>
          </a:xfrm>
          <a:prstGeom prst="rect">
            <a:avLst/>
          </a:prstGeom>
          <a:solidFill>
            <a:srgbClr val="332519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9977" tIns="109989" rIns="219977" bIns="109989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23774400" cy="14722475"/>
          </a:xfrm>
          <a:prstGeom prst="rect">
            <a:avLst/>
          </a:prstGeom>
          <a:solidFill>
            <a:srgbClr val="332519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9977" tIns="109989" rIns="219977" bIns="109989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" name="5 Rectángulo"/>
          <p:cNvSpPr/>
          <p:nvPr/>
        </p:nvSpPr>
        <p:spPr>
          <a:xfrm>
            <a:off x="11887200" y="7361237"/>
            <a:ext cx="11887200" cy="7361238"/>
          </a:xfrm>
          <a:prstGeom prst="rect">
            <a:avLst/>
          </a:prstGeom>
          <a:solidFill>
            <a:srgbClr val="332519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9977" tIns="109989" rIns="219977" bIns="109989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3" name="5 Rectángulo"/>
          <p:cNvSpPr/>
          <p:nvPr/>
        </p:nvSpPr>
        <p:spPr>
          <a:xfrm>
            <a:off x="0" y="0"/>
            <a:ext cx="11887200" cy="7361238"/>
          </a:xfrm>
          <a:prstGeom prst="rect">
            <a:avLst/>
          </a:prstGeom>
          <a:solidFill>
            <a:srgbClr val="332519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9977" tIns="109989" rIns="219977" bIns="109989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8" name="7 Y"/>
          <p:cNvSpPr>
            <a:spLocks noChangeArrowheads="1"/>
          </p:cNvSpPr>
          <p:nvPr/>
        </p:nvSpPr>
        <p:spPr bwMode="auto">
          <a:xfrm>
            <a:off x="152400" y="152400"/>
            <a:ext cx="23774400" cy="14722475"/>
          </a:xfrm>
          <a:prstGeom prst="flowChartSummingJunction">
            <a:avLst/>
          </a:prstGeom>
          <a:solidFill>
            <a:srgbClr val="FFFF66">
              <a:alpha val="74901"/>
            </a:srgbClr>
          </a:solidFill>
          <a:ln w="25400" algn="ctr">
            <a:noFill/>
            <a:round/>
            <a:headEnd/>
            <a:tailEnd/>
          </a:ln>
        </p:spPr>
        <p:txBody>
          <a:bodyPr lIns="219977" tIns="109989" rIns="219977" bIns="109989" anchor="ctr"/>
          <a:lstStyle/>
          <a:p>
            <a:pPr algn="ctr">
              <a:defRPr/>
            </a:pPr>
            <a:endParaRPr lang="es-ES">
              <a:solidFill>
                <a:schemeClr val="lt1"/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  <p:transition spd="slow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5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2" grpId="0" animBg="1"/>
      <p:bldP spid="3" grpId="0" animBg="1"/>
      <p:bldP spid="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2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 descr="C:\Documents and Settings\Dell\Escritorio\amantes_cama_1.jpg"/>
          <p:cNvPicPr>
            <a:picLocks noChangeAspect="1" noChangeArrowheads="1"/>
          </p:cNvPicPr>
          <p:nvPr/>
        </p:nvPicPr>
        <p:blipFill>
          <a:blip r:embed="rId2"/>
          <a:srcRect l="7275" t="8087" r="6776" b="24030"/>
          <a:stretch>
            <a:fillRect/>
          </a:stretch>
        </p:blipFill>
        <p:spPr bwMode="auto">
          <a:xfrm>
            <a:off x="0" y="0"/>
            <a:ext cx="23774400" cy="1510052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23774400" cy="14722475"/>
          </a:xfrm>
          <a:prstGeom prst="rect">
            <a:avLst/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9977" tIns="109989" rIns="219977" bIns="109989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23774400" cy="14722475"/>
          </a:xfrm>
          <a:prstGeom prst="rect">
            <a:avLst/>
          </a:prstGeom>
          <a:solidFill>
            <a:srgbClr val="FF8A15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9977" tIns="109989" rIns="219977" bIns="109989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23774400" cy="14722475"/>
          </a:xfrm>
          <a:prstGeom prst="rect">
            <a:avLst/>
          </a:prstGeom>
          <a:solidFill>
            <a:srgbClr val="FFCC66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9977" tIns="109989" rIns="219977" bIns="109989" anchor="ctr"/>
          <a:lstStyle/>
          <a:p>
            <a:pPr algn="ctr">
              <a:defRPr/>
            </a:pPr>
            <a:endParaRPr lang="es-ES"/>
          </a:p>
        </p:txBody>
      </p:sp>
      <p:pic>
        <p:nvPicPr>
          <p:cNvPr id="7174" name="Picture 6"/>
          <p:cNvPicPr>
            <a:picLocks noChangeAspect="1" noChangeArrowheads="1"/>
          </p:cNvPicPr>
          <p:nvPr/>
        </p:nvPicPr>
        <p:blipFill>
          <a:blip r:embed="rId3"/>
          <a:srcRect b="6443"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/>
            </a:extLst>
          </a:blip>
          <a:stretch>
            <a:fillRect/>
          </a:stretch>
        </p:blipFill>
        <p:spPr>
          <a:xfrm>
            <a:off x="7958110" y="860379"/>
            <a:ext cx="12001584" cy="8863270"/>
          </a:xfrm>
          <a:prstGeom prst="ellipse">
            <a:avLst/>
          </a:prstGeom>
          <a:ln>
            <a:noFill/>
          </a:ln>
          <a:effectLst>
            <a:softEdge rad="635000"/>
          </a:effectLst>
        </p:spPr>
      </p:pic>
    </p:spTree>
  </p:cSld>
  <p:clrMapOvr>
    <a:masterClrMapping/>
  </p:clrMapOvr>
  <p:transition spd="slow" advTm="1112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0" presetClass="exit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9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0" presetClass="exit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000"/>
                            </p:stCondLst>
                            <p:childTnLst>
                              <p:par>
                                <p:cTn id="15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40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40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0" grpId="0" animBg="1"/>
      <p:bldP spid="11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2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mmmmm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1"/>
            <a:ext cx="23774400" cy="14959147"/>
          </a:xfrm>
          <a:prstGeom prst="rect">
            <a:avLst/>
          </a:prstGeom>
        </p:spPr>
      </p:pic>
      <p:sp>
        <p:nvSpPr>
          <p:cNvPr id="6" name="5 Rectángulo"/>
          <p:cNvSpPr>
            <a:spLocks noChangeArrowheads="1"/>
          </p:cNvSpPr>
          <p:nvPr/>
        </p:nvSpPr>
        <p:spPr bwMode="auto">
          <a:xfrm>
            <a:off x="0" y="0"/>
            <a:ext cx="23774400" cy="14722475"/>
          </a:xfrm>
          <a:prstGeom prst="rect">
            <a:avLst/>
          </a:prstGeom>
          <a:solidFill>
            <a:srgbClr val="FF8A15">
              <a:alpha val="50195"/>
            </a:srgbClr>
          </a:solidFill>
          <a:ln w="25400" algn="ctr">
            <a:solidFill>
              <a:schemeClr val="tx1"/>
            </a:solidFill>
            <a:miter lim="800000"/>
            <a:headEnd/>
            <a:tailEnd/>
          </a:ln>
        </p:spPr>
        <p:txBody>
          <a:bodyPr lIns="219977" tIns="109989" rIns="219977" bIns="109989" anchor="ctr"/>
          <a:lstStyle/>
          <a:p>
            <a:pPr algn="ctr">
              <a:defRPr/>
            </a:pPr>
            <a:endParaRPr lang="es-ES">
              <a:solidFill>
                <a:schemeClr val="lt1"/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  <p:transition spd="slow" advTm="1366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2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C:\Documents and Settings\Dell\Escritorio\0.jpg"/>
          <p:cNvPicPr>
            <a:picLocks noChangeAspect="1" noChangeArrowheads="1"/>
          </p:cNvPicPr>
          <p:nvPr/>
        </p:nvPicPr>
        <p:blipFill>
          <a:blip r:embed="rId2"/>
          <a:srcRect t="10416" b="8333"/>
          <a:stretch>
            <a:fillRect/>
          </a:stretch>
        </p:blipFill>
        <p:spPr bwMode="auto">
          <a:xfrm>
            <a:off x="-2" y="0"/>
            <a:ext cx="23774299" cy="14722475"/>
          </a:xfrm>
          <a:prstGeom prst="rect">
            <a:avLst/>
          </a:prstGeom>
          <a:noFill/>
        </p:spPr>
      </p:pic>
      <p:sp>
        <p:nvSpPr>
          <p:cNvPr id="19" name="18 Triángulo isósceles"/>
          <p:cNvSpPr/>
          <p:nvPr/>
        </p:nvSpPr>
        <p:spPr bwMode="auto">
          <a:xfrm flipH="1">
            <a:off x="1415660" y="2279897"/>
            <a:ext cx="8358249" cy="8741531"/>
          </a:xfrm>
          <a:prstGeom prst="triangle">
            <a:avLst>
              <a:gd name="adj" fmla="val 47125"/>
            </a:avLst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9977" tIns="109989" rIns="219977" bIns="109989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16" name="15 Rectángulo"/>
          <p:cNvSpPr/>
          <p:nvPr/>
        </p:nvSpPr>
        <p:spPr>
          <a:xfrm rot="10800000">
            <a:off x="0" y="7361237"/>
            <a:ext cx="11887200" cy="7361238"/>
          </a:xfrm>
          <a:prstGeom prst="rect">
            <a:avLst/>
          </a:prstGeom>
          <a:solidFill>
            <a:srgbClr val="483F0C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9977" tIns="109989" rIns="219977" bIns="109989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0800000">
            <a:off x="11887200" y="0"/>
            <a:ext cx="11887200" cy="7361238"/>
          </a:xfrm>
          <a:prstGeom prst="rect">
            <a:avLst/>
          </a:prstGeom>
          <a:solidFill>
            <a:srgbClr val="483F0C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9977" tIns="109989" rIns="219977" bIns="109989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11887200" y="7361237"/>
            <a:ext cx="11887200" cy="7361238"/>
          </a:xfrm>
          <a:prstGeom prst="rect">
            <a:avLst/>
          </a:prstGeom>
          <a:solidFill>
            <a:srgbClr val="483F0C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9977" tIns="109989" rIns="219977" bIns="109989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0" y="0"/>
            <a:ext cx="11887200" cy="7361238"/>
          </a:xfrm>
          <a:prstGeom prst="rect">
            <a:avLst/>
          </a:prstGeom>
          <a:solidFill>
            <a:srgbClr val="483F0C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9977" tIns="109989" rIns="219977" bIns="109989" anchor="ctr"/>
          <a:lstStyle/>
          <a:p>
            <a:pPr algn="ctr">
              <a:defRPr/>
            </a:pPr>
            <a:endParaRPr lang="es-ES"/>
          </a:p>
        </p:txBody>
      </p:sp>
      <p:pic>
        <p:nvPicPr>
          <p:cNvPr id="8" name="Picture 3" descr="D:\WOJTEK\ZDJĘCIA\Kwiaty\Róża\1920_1200_2010040212193049466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56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6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9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2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5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1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13" presetClass="exit" presetSubtype="16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18" grpId="0" animBg="1"/>
      <p:bldP spid="20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2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Documents and Settings\Dell\Escritorio\Imagen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42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3" name="Picture 9" descr="C:\Users\cpu\Pictures\NAVIDAD\nieve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543925" y="0"/>
            <a:ext cx="10401300" cy="7361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Rectángulo"/>
          <p:cNvSpPr/>
          <p:nvPr/>
        </p:nvSpPr>
        <p:spPr>
          <a:xfrm>
            <a:off x="11887200" y="0"/>
            <a:ext cx="11887200" cy="14722475"/>
          </a:xfrm>
          <a:prstGeom prst="rect">
            <a:avLst/>
          </a:prstGeom>
          <a:solidFill>
            <a:srgbClr val="777777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9977" tIns="109989" rIns="219977" bIns="109989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11887200" cy="14722475"/>
          </a:xfrm>
          <a:prstGeom prst="rect">
            <a:avLst/>
          </a:prstGeom>
          <a:solidFill>
            <a:srgbClr val="777777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9977" tIns="109989" rIns="219977" bIns="109989"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ransition spd="slow" advTm="1212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7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61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2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pc12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5682" y="12356994"/>
            <a:ext cx="2928958" cy="23654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2814574" y="574627"/>
            <a:ext cx="857256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9600" b="1" kern="10" dirty="0" smtClean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Forte"/>
              </a:rPr>
              <a:t>A flor de piel</a:t>
            </a:r>
          </a:p>
        </p:txBody>
      </p:sp>
      <p:sp>
        <p:nvSpPr>
          <p:cNvPr id="8" name="7 Rectángulo"/>
          <p:cNvSpPr/>
          <p:nvPr/>
        </p:nvSpPr>
        <p:spPr>
          <a:xfrm>
            <a:off x="13530274" y="349310"/>
            <a:ext cx="10244126" cy="144962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600" i="1" dirty="0" smtClean="0">
                <a:latin typeface="Bernard MT Condensed" pitchFamily="18" charset="0"/>
              </a:rPr>
              <a:t/>
            </a:r>
            <a:br>
              <a:rPr lang="es-ES" sz="3600" i="1" dirty="0" smtClean="0">
                <a:latin typeface="Bernard MT Condensed" pitchFamily="18" charset="0"/>
              </a:rPr>
            </a:br>
            <a:r>
              <a:rPr lang="es-ES" sz="3600" i="1" dirty="0" smtClean="0">
                <a:latin typeface="Bernard MT Condensed" pitchFamily="18" charset="0"/>
              </a:rPr>
              <a:t>Por ese amor que tu me das </a:t>
            </a:r>
            <a:br>
              <a:rPr lang="es-ES" sz="3600" i="1" dirty="0" smtClean="0">
                <a:latin typeface="Bernard MT Condensed" pitchFamily="18" charset="0"/>
              </a:rPr>
            </a:br>
            <a:r>
              <a:rPr lang="es-ES" sz="3600" i="1" dirty="0" smtClean="0">
                <a:latin typeface="Bernard MT Condensed" pitchFamily="18" charset="0"/>
              </a:rPr>
              <a:t>por ser </a:t>
            </a:r>
            <a:r>
              <a:rPr lang="es-ES" sz="3600" i="1" dirty="0" err="1" smtClean="0">
                <a:latin typeface="Bernard MT Condensed" pitchFamily="18" charset="0"/>
              </a:rPr>
              <a:t>asi,asi</a:t>
            </a:r>
            <a:r>
              <a:rPr lang="es-ES" sz="3600" i="1" dirty="0" smtClean="0">
                <a:latin typeface="Bernard MT Condensed" pitchFamily="18" charset="0"/>
              </a:rPr>
              <a:t> no mas </a:t>
            </a:r>
            <a:br>
              <a:rPr lang="es-ES" sz="3600" i="1" dirty="0" smtClean="0">
                <a:latin typeface="Bernard MT Condensed" pitchFamily="18" charset="0"/>
              </a:rPr>
            </a:br>
            <a:r>
              <a:rPr lang="es-ES" sz="3600" i="1" dirty="0" smtClean="0">
                <a:latin typeface="Bernard MT Condensed" pitchFamily="18" charset="0"/>
              </a:rPr>
              <a:t>por que a mi amor tu amor es fiel </a:t>
            </a:r>
            <a:br>
              <a:rPr lang="es-ES" sz="3600" i="1" dirty="0" smtClean="0">
                <a:latin typeface="Bernard MT Condensed" pitchFamily="18" charset="0"/>
              </a:rPr>
            </a:br>
            <a:r>
              <a:rPr lang="es-ES" sz="3600" i="1" dirty="0" smtClean="0">
                <a:latin typeface="Bernard MT Condensed" pitchFamily="18" charset="0"/>
              </a:rPr>
              <a:t>por que de siempre te he llevado a flor de piel </a:t>
            </a:r>
            <a:br>
              <a:rPr lang="es-ES" sz="3600" i="1" dirty="0" smtClean="0">
                <a:latin typeface="Bernard MT Condensed" pitchFamily="18" charset="0"/>
              </a:rPr>
            </a:br>
            <a:r>
              <a:rPr lang="es-ES" sz="3600" i="1" dirty="0" smtClean="0">
                <a:latin typeface="Bernard MT Condensed" pitchFamily="18" charset="0"/>
              </a:rPr>
              <a:t>ya se que a veces </a:t>
            </a:r>
            <a:r>
              <a:rPr lang="es-ES" sz="3600" i="1" dirty="0" err="1" smtClean="0">
                <a:latin typeface="Bernard MT Condensed" pitchFamily="18" charset="0"/>
              </a:rPr>
              <a:t>reñimos,que</a:t>
            </a:r>
            <a:r>
              <a:rPr lang="es-ES" sz="3600" i="1" dirty="0" smtClean="0">
                <a:latin typeface="Bernard MT Condensed" pitchFamily="18" charset="0"/>
              </a:rPr>
              <a:t> </a:t>
            </a:r>
            <a:r>
              <a:rPr lang="es-ES" sz="3600" i="1" dirty="0" err="1" smtClean="0">
                <a:latin typeface="Bernard MT Condensed" pitchFamily="18" charset="0"/>
              </a:rPr>
              <a:t>discutimo</a:t>
            </a:r>
            <a:r>
              <a:rPr lang="es-ES" sz="3600" i="1" dirty="0" smtClean="0">
                <a:latin typeface="Bernard MT Condensed" pitchFamily="18" charset="0"/>
              </a:rPr>
              <a:t> por </a:t>
            </a:r>
            <a:r>
              <a:rPr lang="es-ES" sz="3600" i="1" dirty="0" err="1" smtClean="0">
                <a:latin typeface="Bernard MT Condensed" pitchFamily="18" charset="0"/>
              </a:rPr>
              <a:t>tonterias</a:t>
            </a:r>
            <a:r>
              <a:rPr lang="es-ES" sz="3600" i="1" dirty="0" smtClean="0">
                <a:latin typeface="Bernard MT Condensed" pitchFamily="18" charset="0"/>
              </a:rPr>
              <a:t> </a:t>
            </a:r>
            <a:br>
              <a:rPr lang="es-ES" sz="3600" i="1" dirty="0" smtClean="0">
                <a:latin typeface="Bernard MT Condensed" pitchFamily="18" charset="0"/>
              </a:rPr>
            </a:br>
            <a:r>
              <a:rPr lang="es-ES" sz="3600" i="1" dirty="0" smtClean="0">
                <a:latin typeface="Bernard MT Condensed" pitchFamily="18" charset="0"/>
              </a:rPr>
              <a:t>por cosas sin importancia que casi siempre son culpa </a:t>
            </a:r>
            <a:r>
              <a:rPr lang="es-ES" sz="3600" i="1" dirty="0" err="1" smtClean="0">
                <a:latin typeface="Bernard MT Condensed" pitchFamily="18" charset="0"/>
              </a:rPr>
              <a:t>mia</a:t>
            </a:r>
            <a:r>
              <a:rPr lang="es-ES" sz="3600" i="1" dirty="0" smtClean="0">
                <a:latin typeface="Bernard MT Condensed" pitchFamily="18" charset="0"/>
              </a:rPr>
              <a:t> </a:t>
            </a:r>
            <a:br>
              <a:rPr lang="es-ES" sz="3600" i="1" dirty="0" smtClean="0">
                <a:latin typeface="Bernard MT Condensed" pitchFamily="18" charset="0"/>
              </a:rPr>
            </a:br>
            <a:r>
              <a:rPr lang="es-ES" sz="3600" i="1" dirty="0" smtClean="0">
                <a:latin typeface="Bernard MT Condensed" pitchFamily="18" charset="0"/>
              </a:rPr>
              <a:t>y luego sin darnos cuenta en un momento todo se olvida. </a:t>
            </a:r>
            <a:br>
              <a:rPr lang="es-ES" sz="3600" i="1" dirty="0" smtClean="0">
                <a:latin typeface="Bernard MT Condensed" pitchFamily="18" charset="0"/>
              </a:rPr>
            </a:br>
            <a:r>
              <a:rPr lang="es-ES" sz="3600" i="1" dirty="0" smtClean="0">
                <a:latin typeface="Bernard MT Condensed" pitchFamily="18" charset="0"/>
              </a:rPr>
              <a:t/>
            </a:r>
            <a:br>
              <a:rPr lang="es-ES" sz="3600" i="1" dirty="0" smtClean="0">
                <a:latin typeface="Bernard MT Condensed" pitchFamily="18" charset="0"/>
              </a:rPr>
            </a:br>
            <a:r>
              <a:rPr lang="es-ES" sz="3600" i="1" dirty="0" smtClean="0">
                <a:latin typeface="Bernard MT Condensed" pitchFamily="18" charset="0"/>
              </a:rPr>
              <a:t>Por eso y por mucho mas nunca encontrare un amor igual </a:t>
            </a:r>
            <a:br>
              <a:rPr lang="es-ES" sz="3600" i="1" dirty="0" smtClean="0">
                <a:latin typeface="Bernard MT Condensed" pitchFamily="18" charset="0"/>
              </a:rPr>
            </a:br>
            <a:r>
              <a:rPr lang="es-ES" sz="3600" i="1" dirty="0" smtClean="0">
                <a:latin typeface="Bernard MT Condensed" pitchFamily="18" charset="0"/>
              </a:rPr>
              <a:t>por eso y por mucho mas que </a:t>
            </a:r>
            <a:r>
              <a:rPr lang="es-ES" sz="3600" i="1" dirty="0" err="1" smtClean="0">
                <a:latin typeface="Bernard MT Condensed" pitchFamily="18" charset="0"/>
              </a:rPr>
              <a:t>dificil</a:t>
            </a:r>
            <a:r>
              <a:rPr lang="es-ES" sz="3600" i="1" dirty="0" smtClean="0">
                <a:latin typeface="Bernard MT Condensed" pitchFamily="18" charset="0"/>
              </a:rPr>
              <a:t> es </a:t>
            </a:r>
            <a:br>
              <a:rPr lang="es-ES" sz="3600" i="1" dirty="0" smtClean="0">
                <a:latin typeface="Bernard MT Condensed" pitchFamily="18" charset="0"/>
              </a:rPr>
            </a:br>
            <a:r>
              <a:rPr lang="es-ES" sz="3600" i="1" dirty="0" smtClean="0">
                <a:latin typeface="Bernard MT Condensed" pitchFamily="18" charset="0"/>
              </a:rPr>
              <a:t>cuando tu no estas. </a:t>
            </a:r>
            <a:br>
              <a:rPr lang="es-ES" sz="3600" i="1" dirty="0" smtClean="0">
                <a:latin typeface="Bernard MT Condensed" pitchFamily="18" charset="0"/>
              </a:rPr>
            </a:br>
            <a:r>
              <a:rPr lang="es-ES" sz="3600" i="1" dirty="0" smtClean="0">
                <a:latin typeface="Bernard MT Condensed" pitchFamily="18" charset="0"/>
              </a:rPr>
              <a:t/>
            </a:r>
            <a:br>
              <a:rPr lang="es-ES" sz="3600" i="1" dirty="0" smtClean="0">
                <a:latin typeface="Bernard MT Condensed" pitchFamily="18" charset="0"/>
              </a:rPr>
            </a:br>
            <a:r>
              <a:rPr lang="es-ES" sz="3600" i="1" dirty="0" smtClean="0">
                <a:latin typeface="Bernard MT Condensed" pitchFamily="18" charset="0"/>
              </a:rPr>
              <a:t>Por que hemos llorado juntos y compartido las </a:t>
            </a:r>
            <a:r>
              <a:rPr lang="es-ES" sz="3600" i="1" dirty="0" err="1" smtClean="0">
                <a:latin typeface="Bernard MT Condensed" pitchFamily="18" charset="0"/>
              </a:rPr>
              <a:t>alegrias</a:t>
            </a:r>
            <a:r>
              <a:rPr lang="es-ES" sz="3600" i="1" dirty="0" smtClean="0">
                <a:latin typeface="Bernard MT Condensed" pitchFamily="18" charset="0"/>
              </a:rPr>
              <a:t> </a:t>
            </a:r>
            <a:br>
              <a:rPr lang="es-ES" sz="3600" i="1" dirty="0" smtClean="0">
                <a:latin typeface="Bernard MT Condensed" pitchFamily="18" charset="0"/>
              </a:rPr>
            </a:br>
            <a:r>
              <a:rPr lang="es-ES" sz="3600" i="1" dirty="0" smtClean="0">
                <a:latin typeface="Bernard MT Condensed" pitchFamily="18" charset="0"/>
              </a:rPr>
              <a:t>por que hemos parado el tiempo </a:t>
            </a:r>
            <a:r>
              <a:rPr lang="es-ES" sz="3600" i="1" dirty="0" err="1" smtClean="0">
                <a:latin typeface="Bernard MT Condensed" pitchFamily="18" charset="0"/>
              </a:rPr>
              <a:t>juesto</a:t>
            </a:r>
            <a:r>
              <a:rPr lang="es-ES" sz="3600" i="1" dirty="0" smtClean="0">
                <a:latin typeface="Bernard MT Condensed" pitchFamily="18" charset="0"/>
              </a:rPr>
              <a:t> al momento que fuiste </a:t>
            </a:r>
            <a:r>
              <a:rPr lang="es-ES" sz="3600" i="1" dirty="0" err="1" smtClean="0">
                <a:latin typeface="Bernard MT Condensed" pitchFamily="18" charset="0"/>
              </a:rPr>
              <a:t>mia</a:t>
            </a:r>
            <a:r>
              <a:rPr lang="es-ES" sz="3600" i="1" dirty="0" smtClean="0">
                <a:latin typeface="Bernard MT Condensed" pitchFamily="18" charset="0"/>
              </a:rPr>
              <a:t> </a:t>
            </a:r>
            <a:br>
              <a:rPr lang="es-ES" sz="3600" i="1" dirty="0" smtClean="0">
                <a:latin typeface="Bernard MT Condensed" pitchFamily="18" charset="0"/>
              </a:rPr>
            </a:br>
            <a:r>
              <a:rPr lang="es-ES" sz="3600" i="1" dirty="0" smtClean="0">
                <a:latin typeface="Bernard MT Condensed" pitchFamily="18" charset="0"/>
              </a:rPr>
              <a:t>por tantas y tantas cosas que </a:t>
            </a:r>
            <a:r>
              <a:rPr lang="es-ES" sz="3600" i="1" dirty="0" err="1" smtClean="0">
                <a:latin typeface="Bernard MT Condensed" pitchFamily="18" charset="0"/>
              </a:rPr>
              <a:t>ban</a:t>
            </a:r>
            <a:r>
              <a:rPr lang="es-ES" sz="3600" i="1" dirty="0" smtClean="0">
                <a:latin typeface="Bernard MT Condensed" pitchFamily="18" charset="0"/>
              </a:rPr>
              <a:t> haciendo toda una vida. </a:t>
            </a:r>
            <a:br>
              <a:rPr lang="es-ES" sz="3600" i="1" dirty="0" smtClean="0">
                <a:latin typeface="Bernard MT Condensed" pitchFamily="18" charset="0"/>
              </a:rPr>
            </a:br>
            <a:r>
              <a:rPr lang="es-ES" sz="3600" i="1" dirty="0" smtClean="0">
                <a:latin typeface="Bernard MT Condensed" pitchFamily="18" charset="0"/>
              </a:rPr>
              <a:t/>
            </a:r>
            <a:br>
              <a:rPr lang="es-ES" sz="3600" i="1" dirty="0" smtClean="0">
                <a:latin typeface="Bernard MT Condensed" pitchFamily="18" charset="0"/>
              </a:rPr>
            </a:br>
            <a:r>
              <a:rPr lang="es-ES" sz="3600" i="1" dirty="0" smtClean="0">
                <a:latin typeface="Bernard MT Condensed" pitchFamily="18" charset="0"/>
              </a:rPr>
              <a:t>Por eso y por mucho mas nunca encontrare un amor igual </a:t>
            </a:r>
            <a:br>
              <a:rPr lang="es-ES" sz="3600" i="1" dirty="0" smtClean="0">
                <a:latin typeface="Bernard MT Condensed" pitchFamily="18" charset="0"/>
              </a:rPr>
            </a:br>
            <a:r>
              <a:rPr lang="es-ES" sz="3600" i="1" dirty="0" smtClean="0">
                <a:latin typeface="Bernard MT Condensed" pitchFamily="18" charset="0"/>
              </a:rPr>
              <a:t>por eso y por mucho mas que </a:t>
            </a:r>
            <a:r>
              <a:rPr lang="es-ES" sz="3600" i="1" dirty="0" err="1" smtClean="0">
                <a:latin typeface="Bernard MT Condensed" pitchFamily="18" charset="0"/>
              </a:rPr>
              <a:t>dificil</a:t>
            </a:r>
            <a:r>
              <a:rPr lang="es-ES" sz="3600" i="1" dirty="0" smtClean="0">
                <a:latin typeface="Bernard MT Condensed" pitchFamily="18" charset="0"/>
              </a:rPr>
              <a:t> es </a:t>
            </a:r>
            <a:br>
              <a:rPr lang="es-ES" sz="3600" i="1" dirty="0" smtClean="0">
                <a:latin typeface="Bernard MT Condensed" pitchFamily="18" charset="0"/>
              </a:rPr>
            </a:br>
            <a:r>
              <a:rPr lang="es-ES" sz="3600" i="1" dirty="0" smtClean="0">
                <a:latin typeface="Bernard MT Condensed" pitchFamily="18" charset="0"/>
              </a:rPr>
              <a:t>cuando tu no estas</a:t>
            </a:r>
            <a:endParaRPr lang="es-ES" sz="3600" i="1" dirty="0">
              <a:latin typeface="Bernard MT Condensed" pitchFamily="18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2314508" y="5432411"/>
            <a:ext cx="11887200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600" i="1" dirty="0" smtClean="0">
                <a:latin typeface="Bernard MT Condensed" pitchFamily="18" charset="0"/>
              </a:rPr>
              <a:t>Por ese amor que tu me das </a:t>
            </a:r>
            <a:br>
              <a:rPr lang="es-ES" sz="3600" i="1" dirty="0" smtClean="0">
                <a:latin typeface="Bernard MT Condensed" pitchFamily="18" charset="0"/>
              </a:rPr>
            </a:br>
            <a:r>
              <a:rPr lang="es-ES" sz="3600" i="1" dirty="0" smtClean="0">
                <a:latin typeface="Bernard MT Condensed" pitchFamily="18" charset="0"/>
              </a:rPr>
              <a:t>por ser </a:t>
            </a:r>
            <a:r>
              <a:rPr lang="es-ES" sz="3600" i="1" dirty="0" err="1" smtClean="0">
                <a:latin typeface="Bernard MT Condensed" pitchFamily="18" charset="0"/>
              </a:rPr>
              <a:t>asi,asi</a:t>
            </a:r>
            <a:r>
              <a:rPr lang="es-ES" sz="3600" i="1" dirty="0" smtClean="0">
                <a:latin typeface="Bernard MT Condensed" pitchFamily="18" charset="0"/>
              </a:rPr>
              <a:t> no mas </a:t>
            </a:r>
            <a:br>
              <a:rPr lang="es-ES" sz="3600" i="1" dirty="0" smtClean="0">
                <a:latin typeface="Bernard MT Condensed" pitchFamily="18" charset="0"/>
              </a:rPr>
            </a:br>
            <a:r>
              <a:rPr lang="es-ES" sz="3600" i="1" dirty="0" smtClean="0">
                <a:latin typeface="Bernard MT Condensed" pitchFamily="18" charset="0"/>
              </a:rPr>
              <a:t>por que a mi amor tu amor es fiel </a:t>
            </a:r>
            <a:br>
              <a:rPr lang="es-ES" sz="3600" i="1" dirty="0" smtClean="0">
                <a:latin typeface="Bernard MT Condensed" pitchFamily="18" charset="0"/>
              </a:rPr>
            </a:br>
            <a:r>
              <a:rPr lang="es-ES" sz="3600" i="1" dirty="0" smtClean="0">
                <a:latin typeface="Bernard MT Condensed" pitchFamily="18" charset="0"/>
              </a:rPr>
              <a:t>por que de siempre te he llevado a flor de piel </a:t>
            </a:r>
            <a:br>
              <a:rPr lang="es-ES" sz="3600" i="1" dirty="0" smtClean="0">
                <a:latin typeface="Bernard MT Condensed" pitchFamily="18" charset="0"/>
              </a:rPr>
            </a:br>
            <a:r>
              <a:rPr lang="es-ES" sz="3600" i="1" dirty="0" smtClean="0">
                <a:latin typeface="Bernard MT Condensed" pitchFamily="18" charset="0"/>
              </a:rPr>
              <a:t>por esas pequeñas cosas que van haciendo toda una vida </a:t>
            </a:r>
            <a:br>
              <a:rPr lang="es-ES" sz="3600" i="1" dirty="0" smtClean="0">
                <a:latin typeface="Bernard MT Condensed" pitchFamily="18" charset="0"/>
              </a:rPr>
            </a:br>
            <a:r>
              <a:rPr lang="es-ES" sz="3600" i="1" dirty="0" smtClean="0">
                <a:latin typeface="Bernard MT Condensed" pitchFamily="18" charset="0"/>
              </a:rPr>
              <a:t>por esos detalles tuyos con que amanecen todos mis </a:t>
            </a:r>
            <a:r>
              <a:rPr lang="es-ES" sz="3600" i="1" dirty="0" err="1" smtClean="0">
                <a:latin typeface="Bernard MT Condensed" pitchFamily="18" charset="0"/>
              </a:rPr>
              <a:t>dias</a:t>
            </a:r>
            <a:r>
              <a:rPr lang="es-ES" sz="3600" i="1" dirty="0" smtClean="0">
                <a:latin typeface="Bernard MT Condensed" pitchFamily="18" charset="0"/>
              </a:rPr>
              <a:t> </a:t>
            </a:r>
            <a:br>
              <a:rPr lang="es-ES" sz="3600" i="1" dirty="0" smtClean="0">
                <a:latin typeface="Bernard MT Condensed" pitchFamily="18" charset="0"/>
              </a:rPr>
            </a:br>
            <a:r>
              <a:rPr lang="es-ES" sz="3600" i="1" dirty="0" smtClean="0">
                <a:latin typeface="Bernard MT Condensed" pitchFamily="18" charset="0"/>
              </a:rPr>
              <a:t>por ese silencio eterno con que tu calmas todas mis iras. </a:t>
            </a:r>
            <a:br>
              <a:rPr lang="es-ES" sz="3600" i="1" dirty="0" smtClean="0">
                <a:latin typeface="Bernard MT Condensed" pitchFamily="18" charset="0"/>
              </a:rPr>
            </a:br>
            <a:r>
              <a:rPr lang="es-ES" sz="3600" i="1" dirty="0" smtClean="0">
                <a:latin typeface="Bernard MT Condensed" pitchFamily="18" charset="0"/>
              </a:rPr>
              <a:t/>
            </a:r>
            <a:br>
              <a:rPr lang="es-ES" sz="3600" i="1" dirty="0" smtClean="0">
                <a:latin typeface="Bernard MT Condensed" pitchFamily="18" charset="0"/>
              </a:rPr>
            </a:br>
            <a:r>
              <a:rPr lang="es-ES" sz="3600" i="1" dirty="0" smtClean="0">
                <a:latin typeface="Bernard MT Condensed" pitchFamily="18" charset="0"/>
              </a:rPr>
              <a:t>Por eso y por mucho mas nunca encontrare un amor igual </a:t>
            </a:r>
            <a:br>
              <a:rPr lang="es-ES" sz="3600" i="1" dirty="0" smtClean="0">
                <a:latin typeface="Bernard MT Condensed" pitchFamily="18" charset="0"/>
              </a:rPr>
            </a:br>
            <a:r>
              <a:rPr lang="es-ES" sz="3600" i="1" dirty="0" smtClean="0">
                <a:latin typeface="Bernard MT Condensed" pitchFamily="18" charset="0"/>
              </a:rPr>
              <a:t>por eso y por mucho mas que </a:t>
            </a:r>
            <a:r>
              <a:rPr lang="es-ES" sz="3600" i="1" dirty="0" err="1" smtClean="0">
                <a:latin typeface="Bernard MT Condensed" pitchFamily="18" charset="0"/>
              </a:rPr>
              <a:t>dificil</a:t>
            </a:r>
            <a:r>
              <a:rPr lang="es-ES" sz="3600" i="1" dirty="0" smtClean="0">
                <a:latin typeface="Bernard MT Condensed" pitchFamily="18" charset="0"/>
              </a:rPr>
              <a:t> es </a:t>
            </a:r>
            <a:br>
              <a:rPr lang="es-ES" sz="3600" i="1" dirty="0" smtClean="0">
                <a:latin typeface="Bernard MT Condensed" pitchFamily="18" charset="0"/>
              </a:rPr>
            </a:br>
            <a:r>
              <a:rPr lang="es-ES" sz="3600" i="1" dirty="0" smtClean="0">
                <a:latin typeface="Bernard MT Condensed" pitchFamily="18" charset="0"/>
              </a:rPr>
              <a:t>cuando tu no estas. </a:t>
            </a:r>
            <a:endParaRPr lang="es-ES" sz="3600" i="1" dirty="0">
              <a:latin typeface="Bernard MT Condensed" pitchFamily="18" charset="0"/>
            </a:endParaRPr>
          </a:p>
        </p:txBody>
      </p:sp>
      <p:pic>
        <p:nvPicPr>
          <p:cNvPr id="13314" name="Picture 2" descr="Julio Iglesias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600260" y="2146263"/>
            <a:ext cx="3500462" cy="2625350"/>
          </a:xfrm>
          <a:prstGeom prst="rect">
            <a:avLst/>
          </a:prstGeom>
          <a:noFill/>
        </p:spPr>
      </p:pic>
      <p:pic>
        <p:nvPicPr>
          <p:cNvPr id="10" name="Picture 2" descr="C:\Documents and Settings\Dell\Escritorio\BBAD0A3FF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2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D:\WOJTEK\ZDJĘCIA\Kwiaty\Róża\1920_1200_2010033112164436047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" y="152400"/>
            <a:ext cx="23774400" cy="15949460"/>
          </a:xfrm>
          <a:prstGeom prst="rect">
            <a:avLst/>
          </a:prstGeom>
          <a:noFill/>
        </p:spPr>
      </p:pic>
      <p:pic>
        <p:nvPicPr>
          <p:cNvPr id="9" name="Picture 2" descr="D:\WOJTEK\ZDJĘCIA\Kwiaty\Róża\1920_1200_2010033112164436047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5949460"/>
          </a:xfrm>
          <a:prstGeom prst="rect">
            <a:avLst/>
          </a:prstGeom>
          <a:noFill/>
        </p:spPr>
      </p:pic>
      <p:sp>
        <p:nvSpPr>
          <p:cNvPr id="193539" name="WordArt 3"/>
          <p:cNvSpPr>
            <a:spLocks noChangeArrowheads="1" noChangeShapeType="1" noTextEdit="1"/>
          </p:cNvSpPr>
          <p:nvPr/>
        </p:nvSpPr>
        <p:spPr bwMode="auto">
          <a:xfrm>
            <a:off x="2028756" y="1431883"/>
            <a:ext cx="7993062" cy="41021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Forte"/>
              </a:rPr>
              <a:t>Un Abrazo </a:t>
            </a:r>
          </a:p>
          <a:p>
            <a:pPr algn="ctr"/>
            <a:r>
              <a:rPr lang="es-ES" sz="3600" b="1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Forte"/>
              </a:rPr>
              <a:t>Que tengas un </a:t>
            </a:r>
          </a:p>
          <a:p>
            <a:pPr algn="ctr"/>
            <a:r>
              <a:rPr lang="es-ES" sz="3600" b="1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Forte"/>
              </a:rPr>
              <a:t>buen día!</a:t>
            </a:r>
          </a:p>
        </p:txBody>
      </p:sp>
      <p:pic>
        <p:nvPicPr>
          <p:cNvPr id="193540" name="Picture 4" descr="CAR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194713" y="11753850"/>
            <a:ext cx="2047875" cy="2232025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pic>
        <p:nvPicPr>
          <p:cNvPr id="193541" name="Image 2" descr="swirlrainbw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0800000">
            <a:off x="0" y="0"/>
            <a:ext cx="23774400" cy="14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3542" name="Image 2" descr="swirlrainbw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0800000">
            <a:off x="0" y="14573250"/>
            <a:ext cx="23774400" cy="14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3543" name="Image 2" descr="swirlrainbw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400000">
            <a:off x="-7270750" y="7270750"/>
            <a:ext cx="14722475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3544" name="Image 2" descr="swirlrainbw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400000">
            <a:off x="16322675" y="7270750"/>
            <a:ext cx="14722475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3547" name="WordArt 11" descr="glitter_BB_039"/>
          <p:cNvSpPr>
            <a:spLocks noChangeArrowheads="1" noChangeShapeType="1" noTextEdit="1"/>
          </p:cNvSpPr>
          <p:nvPr/>
        </p:nvSpPr>
        <p:spPr bwMode="auto">
          <a:xfrm>
            <a:off x="17000538" y="12474575"/>
            <a:ext cx="3641725" cy="15827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5400" b="1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Forte"/>
              </a:rPr>
              <a:t>José Luis</a:t>
            </a:r>
          </a:p>
        </p:txBody>
      </p:sp>
    </p:spTree>
  </p:cSld>
  <p:clrMapOvr>
    <a:masterClrMapping/>
  </p:clrMapOvr>
  <p:transition spd="slow" advTm="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935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935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7" presetClass="exit" presetSubtype="1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3539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2562" name="Picture 2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21401088" y="1308100"/>
            <a:ext cx="792162" cy="655638"/>
          </a:xfrm>
          <a:prstGeom prst="rect">
            <a:avLst/>
          </a:prstGeom>
          <a:noFill/>
        </p:spPr>
      </p:pic>
      <p:sp>
        <p:nvSpPr>
          <p:cNvPr id="322563" name="Rectangle 3"/>
          <p:cNvSpPr>
            <a:spLocks noChangeArrowheads="1"/>
          </p:cNvSpPr>
          <p:nvPr/>
        </p:nvSpPr>
        <p:spPr bwMode="auto">
          <a:xfrm>
            <a:off x="0" y="0"/>
            <a:ext cx="23774400" cy="14722475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lIns="219934" tIns="109967" rIns="219934" bIns="109967" anchor="ctr"/>
          <a:lstStyle/>
          <a:p>
            <a:pPr algn="ctr" defTabSz="2200275"/>
            <a:endParaRPr lang="es-ES" sz="4300"/>
          </a:p>
        </p:txBody>
      </p:sp>
      <p:sp>
        <p:nvSpPr>
          <p:cNvPr id="322564" name="Rectangle 4"/>
          <p:cNvSpPr>
            <a:spLocks noChangeArrowheads="1"/>
          </p:cNvSpPr>
          <p:nvPr/>
        </p:nvSpPr>
        <p:spPr bwMode="auto">
          <a:xfrm>
            <a:off x="396875" y="327025"/>
            <a:ext cx="22980650" cy="14068425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322565" name="Rectangle 5"/>
          <p:cNvSpPr>
            <a:spLocks noChangeArrowheads="1"/>
          </p:cNvSpPr>
          <p:nvPr/>
        </p:nvSpPr>
        <p:spPr bwMode="auto">
          <a:xfrm>
            <a:off x="792163" y="654050"/>
            <a:ext cx="22190075" cy="13414375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322566" name="AutoShape 6" descr="postit"/>
          <p:cNvSpPr>
            <a:spLocks noChangeAspect="1" noChangeArrowheads="1"/>
          </p:cNvSpPr>
          <p:nvPr/>
        </p:nvSpPr>
        <p:spPr bwMode="auto">
          <a:xfrm>
            <a:off x="10896600" y="4743450"/>
            <a:ext cx="792163" cy="65405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322567" name="Picture 7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029416" y="12147583"/>
            <a:ext cx="9910763" cy="1173163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322568" name="Text Box 8"/>
          <p:cNvSpPr txBox="1">
            <a:spLocks noChangeArrowheads="1"/>
          </p:cNvSpPr>
          <p:nvPr/>
        </p:nvSpPr>
        <p:spPr bwMode="auto">
          <a:xfrm>
            <a:off x="-328698" y="10933137"/>
            <a:ext cx="23774400" cy="588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219934" tIns="109967" rIns="219934" bIns="109967">
            <a:spAutoFit/>
          </a:bodyPr>
          <a:lstStyle/>
          <a:p>
            <a:pPr algn="ctr" defTabSz="2200275">
              <a:spcBef>
                <a:spcPct val="50000"/>
              </a:spcBef>
            </a:pPr>
            <a:r>
              <a:rPr lang="es-ES_tradnl" sz="2900" b="1" dirty="0">
                <a:solidFill>
                  <a:srgbClr val="04265C"/>
                </a:solidFill>
                <a:latin typeface="Berlin Sans FB Demi" pitchFamily="34" charset="0"/>
              </a:rPr>
              <a:t>Si deseas recibir </a:t>
            </a:r>
            <a:r>
              <a:rPr lang="es-ES_tradnl" sz="2900" b="1" dirty="0" err="1">
                <a:solidFill>
                  <a:srgbClr val="04265C"/>
                </a:solidFill>
                <a:latin typeface="Berlin Sans FB Demi" pitchFamily="34" charset="0"/>
              </a:rPr>
              <a:t>pps</a:t>
            </a:r>
            <a:r>
              <a:rPr lang="es-ES_tradnl" sz="2900" b="1" dirty="0">
                <a:solidFill>
                  <a:srgbClr val="04265C"/>
                </a:solidFill>
                <a:latin typeface="Berlin Sans FB Demi" pitchFamily="34" charset="0"/>
              </a:rPr>
              <a:t> periódicamente en tu correo electrónico subscríbete aquí: </a:t>
            </a:r>
          </a:p>
        </p:txBody>
      </p:sp>
      <p:sp>
        <p:nvSpPr>
          <p:cNvPr id="322569" name="Text Box 9"/>
          <p:cNvSpPr txBox="1">
            <a:spLocks noChangeArrowheads="1"/>
          </p:cNvSpPr>
          <p:nvPr/>
        </p:nvSpPr>
        <p:spPr bwMode="auto">
          <a:xfrm>
            <a:off x="2378075" y="5562600"/>
            <a:ext cx="2773363" cy="785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219934" tIns="109967" rIns="219934" bIns="109967">
            <a:spAutoFit/>
          </a:bodyPr>
          <a:lstStyle/>
          <a:p>
            <a:pPr defTabSz="2200275">
              <a:spcBef>
                <a:spcPct val="50000"/>
              </a:spcBef>
            </a:pPr>
            <a:endParaRPr lang="es-ES" sz="4300"/>
          </a:p>
        </p:txBody>
      </p:sp>
      <p:pic>
        <p:nvPicPr>
          <p:cNvPr id="322570" name="Picture 10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584325" y="1308100"/>
            <a:ext cx="20605750" cy="27813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322571" name="Text Box 11"/>
          <p:cNvSpPr txBox="1">
            <a:spLocks noChangeArrowheads="1"/>
          </p:cNvSpPr>
          <p:nvPr/>
        </p:nvSpPr>
        <p:spPr bwMode="auto">
          <a:xfrm>
            <a:off x="0" y="5070475"/>
            <a:ext cx="23774400" cy="78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219934" tIns="109967" rIns="219934" bIns="109967">
            <a:spAutoFit/>
          </a:bodyPr>
          <a:lstStyle/>
          <a:p>
            <a:pPr algn="ctr" defTabSz="2200275">
              <a:spcBef>
                <a:spcPct val="50000"/>
              </a:spcBef>
            </a:pPr>
            <a:r>
              <a:rPr lang="es-ES_tradnl" sz="4300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322572" name="Group 12"/>
          <p:cNvGraphicFramePr>
            <a:graphicFrameLocks noGrp="1"/>
          </p:cNvGraphicFramePr>
          <p:nvPr/>
        </p:nvGraphicFramePr>
        <p:xfrm>
          <a:off x="2171632" y="7361237"/>
          <a:ext cx="19211931" cy="2939228"/>
        </p:xfrm>
        <a:graphic>
          <a:graphicData uri="http://schemas.openxmlformats.org/drawingml/2006/table">
            <a:tbl>
              <a:tblPr/>
              <a:tblGrid>
                <a:gridCol w="3643338"/>
                <a:gridCol w="3099050"/>
                <a:gridCol w="3118191"/>
                <a:gridCol w="3116580"/>
                <a:gridCol w="3118192"/>
                <a:gridCol w="3116580"/>
              </a:tblGrid>
              <a:tr h="5842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4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4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19934" marR="219934" marT="109967" marB="10996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4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4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19934" marR="219934" marT="109967" marB="10996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4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4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19934" marR="219934" marT="109967" marB="10996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4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4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19934" marR="219934" marT="109967" marB="10996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4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4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19934" marR="219934" marT="109967" marB="10996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4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4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19934" marR="219934" marT="109967" marB="10996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5842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4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4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19934" marR="219934" marT="109967" marB="10996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4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4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19934" marR="219934" marT="109967" marB="10996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4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4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19934" marR="219934" marT="109967" marB="10996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4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4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19934" marR="219934" marT="109967" marB="10996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4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4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19934" marR="219934" marT="109967" marB="10996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4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4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L="219934" marR="219934" marT="109967" marB="10996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322595" name="Rectangle 35"/>
          <p:cNvSpPr>
            <a:spLocks noChangeArrowheads="1"/>
          </p:cNvSpPr>
          <p:nvPr/>
        </p:nvSpPr>
        <p:spPr bwMode="auto">
          <a:xfrm>
            <a:off x="0" y="6208713"/>
            <a:ext cx="23774400" cy="78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219934" tIns="109967" rIns="219934" bIns="109967">
            <a:spAutoFit/>
          </a:bodyPr>
          <a:lstStyle/>
          <a:p>
            <a:pPr algn="ctr" defTabSz="2200275"/>
            <a:r>
              <a:rPr lang="es-ES_tradnl" sz="4300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sz="4300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322596" name="Picture 36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13868400" y="3271838"/>
            <a:ext cx="9312275" cy="3360737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25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32256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22562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A FLOR DE PIEL">
  <a:themeElements>
    <a:clrScheme name="TRANSPORTE SOBRE RUEDAS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TRANSPORTE SOBRE RUEDAS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22098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22098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TRANSPORTE SOBRE RUEDAS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RANSPORTE SOBRE RUEDAS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RANSPORTE SOBRE RUEDAS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RANSPORTE SOBRE RUEDAS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RANSPORTE SOBRE RUEDAS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RANSPORTE SOBRE RUEDAS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RANSPORTE SOBRE RUEDAS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RANSPORTE SOBRE RUEDAS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RANSPORTE SOBRE RUEDAS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RANSPORTE SOBRE RUEDAS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RANSPORTE SOBRE RUEDAS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RANSPORTE SOBRE RUEDAS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22098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22098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 FLOR DE PIEL</Template>
  <TotalTime>2</TotalTime>
  <Words>124</Words>
  <Application>Microsoft Office PowerPoint</Application>
  <PresentationFormat>Personalizado</PresentationFormat>
  <Paragraphs>48</Paragraphs>
  <Slides>25</Slides>
  <Notes>5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25</vt:i4>
      </vt:variant>
    </vt:vector>
  </HeadingPairs>
  <TitlesOfParts>
    <vt:vector size="27" baseType="lpstr">
      <vt:lpstr>A FLOR DE PIEL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 FLOR DE PIEL</dc:title>
  <dc:creator>JOSE LUIS</dc:creator>
  <cp:lastModifiedBy>..</cp:lastModifiedBy>
  <cp:revision>1</cp:revision>
  <dcterms:created xsi:type="dcterms:W3CDTF">2013-08-20T20:31:33Z</dcterms:created>
  <dcterms:modified xsi:type="dcterms:W3CDTF">2013-08-20T20:33:56Z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TAG2">
    <vt:lpwstr>000800da3f000000000001023620</vt:lpwstr>
  </property>
</Properties>
</file>