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d8X3JIYgpJBI+pD+RnnwA==" hashData="W/K2X8FFf82qChphVXACM5oszraG4Jnfjm5yiou4yOiSR6pDqqEVWQvd7t4MO+mLuIj4uc3EN1PyVOtb/b+E2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D6B569-E964-49CD-ABE2-4EEA13488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4B44C5A-4C7B-45F1-808B-5ECD6BAD87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612429-9E5E-4FDB-8779-8E7B2ED45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295700-760B-4266-94E0-B5BD01EE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EF2D7D-01AC-49A8-9C26-E0B3FE08C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9109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99BA46-6EF5-466E-9230-89409B204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68E826-A663-4E1F-9F46-D46111B91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71C41B-48C0-4D0D-A011-E7BADF9E5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1179A3-14E2-4081-8584-410A8A0D3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B6948A-B41A-4105-9C9F-A4AF99499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9684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CD2996-1096-4AF1-A243-92D1C3C5B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0363938-5A62-479E-83E7-E04FD4EE83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D5089D-FA68-45F4-8486-AAB575A93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D003EC-6AAF-41EC-9E44-ABD23D8B4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A2C97F-F099-4566-9E8B-AC1FDF096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65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AF22B7-496F-40FC-A736-C4E35F4D0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2441A3-5D78-42EC-B7E9-ED1357CF3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2CCB25-A4E8-40C1-A58E-1EECB47A2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960A5BD-272F-4DD4-80A9-B4E47C28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B51944-21FC-436A-8BB9-27540B909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FE036C-32E7-43AE-93B1-8AF59772A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9160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065ECE-8EF1-4A96-AC02-C4D84A53E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7478F79-FAF0-4063-8CDA-20FDCEE6C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989792F-1120-44D0-8B92-1E825D0F9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1FA2EEB-8C22-4B85-B247-69DAD574B2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533368-518C-403F-AFBD-D0D3A04A1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7299B0B-E020-4689-82C1-234F0548C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18F8143-E1E2-430A-A519-B3FE399CE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D51C64-837F-4D32-98FB-CB9EEC4FC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2441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3B6DE7-5E70-433F-A5BF-F23C90317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EA12AED-6148-478F-9A20-1B4DEF069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931FB8B-B235-4F06-8384-9FFADD959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28F4454-C801-4D62-9238-05B32BAF8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014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7FB818B-066C-4FAD-86B5-16E241611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275D2B3-76AD-43B7-B6B9-BF321BCB4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0C1110B-B776-48B9-BC5E-B02AACD1B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8256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959B83-AFBA-44E5-9211-C48C4645D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4376B9F-F478-4A66-A1E4-FD19E79C0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7DC545-D82A-454A-A58D-69E4C552F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8FF5071-D7DB-4A68-B97C-2AAA010AA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7CA78D0-FED9-4152-94C6-D0237AEC8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D36392-0088-49DC-8AE4-3C5B0BE51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247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A4875A-2981-4569-BEFE-B64610A50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AD505AC-23C2-4085-9665-775EF4820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95133D5-9E1D-45E9-9708-B08CACAE80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876903-3122-408A-8DDE-DCF56AE1A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180AE30-0E8D-46FC-9555-46A3E46A7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594572-8510-47C4-B65F-6EFB28DF8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2007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5111A1-9D8D-46A8-A5AF-B90447F45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FE34A68-4549-4457-BF9B-85793710F4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9BC292-174E-4CA1-B82F-8F534FC6C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E6D51A-45E0-42E2-BB59-E46E4A769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057AA2-102F-45CB-83C3-BC4FDE65D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2767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3AAD479-EE1E-47E5-AB38-1EEEDBF7C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371292-60A5-4B51-82E8-37A2DF262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9493A2-E9F6-47FE-A7F7-EAE29298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E41BB2-31E8-4000-A532-93695113B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B0A1AF-1B20-4B8D-B104-F694BAC2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541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B2E4CE-FFE2-772F-4CB9-116E90CD22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405355-6BF0-5948-1C31-0A06624EF7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BFD20B-670D-03BE-9240-EEFE08B9A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840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727BE86-C82A-497F-89BA-671A9A406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11BAE3A-04BA-4010-B462-C513690387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3BAC6D-165D-4D7F-B161-7F264A7671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74C2F-1415-4EDC-BB5B-3400FAAAF829}" type="datetimeFigureOut">
              <a:rPr lang="es-ES" smtClean="0"/>
              <a:t>29/05/2025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07C100-CDE8-417D-BE01-3D70D703F3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37BC51-3CA9-406B-BCD2-B6520684D8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DDE54-A403-44AA-9136-17FA1B367A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4933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6F0A5CF-63E6-8AAB-9BC5-60FC0AB546C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2437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7.png"/><Relationship Id="rId18" Type="http://schemas.openxmlformats.org/officeDocument/2006/relationships/image" Target="../media/image20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Un hombre con el sol de fondo&#10;&#10;El contenido generado por IA puede ser incorrecto.">
            <a:extLst>
              <a:ext uri="{FF2B5EF4-FFF2-40B4-BE49-F238E27FC236}">
                <a16:creationId xmlns:a16="http://schemas.microsoft.com/office/drawing/2014/main" id="{64519EA0-289E-3DE7-F755-353F0AACC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C984DE4-CCDB-29A9-6023-2C795C0639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1" b="13591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7DF7FCC-D168-FAB9-FFF9-644DD8AFE0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3048"/>
            <a:ext cx="12192000" cy="6851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E956755-D41B-B880-B994-5A029186F60B}"/>
              </a:ext>
            </a:extLst>
          </p:cNvPr>
          <p:cNvSpPr txBox="1"/>
          <p:nvPr/>
        </p:nvSpPr>
        <p:spPr>
          <a:xfrm>
            <a:off x="245660" y="683336"/>
            <a:ext cx="469736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kern="0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'Me basta así' </a:t>
            </a:r>
            <a:endParaRPr lang="es-ES" sz="6000" i="1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Picture 10">
            <a:extLst>
              <a:ext uri="{FF2B5EF4-FFF2-40B4-BE49-F238E27FC236}">
                <a16:creationId xmlns:a16="http://schemas.microsoft.com/office/drawing/2014/main" id="{ADA5AC42-A59C-723B-A52A-7C5418EA6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43" b="7843"/>
          <a:stretch/>
        </p:blipFill>
        <p:spPr bwMode="auto">
          <a:xfrm>
            <a:off x="0" y="-1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85A1922-DCB1-DD60-F794-09C6B0F409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14">
            <a:extLst>
              <a:ext uri="{FF2B5EF4-FFF2-40B4-BE49-F238E27FC236}">
                <a16:creationId xmlns:a16="http://schemas.microsoft.com/office/drawing/2014/main" id="{58125D3D-7D93-E7F1-1588-660F8D3DD9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345" y="766732"/>
            <a:ext cx="2781067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Si yo fuese Dios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 tuviese el secreto,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haría un ser exacto a ti;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lo probaría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(a la manera de los panaderos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cuando prueban el pan, es decir: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con la boca),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 si ese sabor fuese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igual al tuyo, o sea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tu mismo olor, y tu manera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de sonreír,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 de guardar silencio,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 de estrechar mi mano estrictamente,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 de besarnos sin hacernos daño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de esto sí estoy seguro.</a:t>
            </a:r>
          </a:p>
        </p:txBody>
      </p:sp>
      <p:pic>
        <p:nvPicPr>
          <p:cNvPr id="9" name="Picture 17">
            <a:extLst>
              <a:ext uri="{FF2B5EF4-FFF2-40B4-BE49-F238E27FC236}">
                <a16:creationId xmlns:a16="http://schemas.microsoft.com/office/drawing/2014/main" id="{0635549E-5DC7-3B17-6A80-81D63236B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0" r="6830"/>
          <a:stretch/>
        </p:blipFill>
        <p:spPr bwMode="auto">
          <a:xfrm>
            <a:off x="1" y="-44245"/>
            <a:ext cx="12192000" cy="69022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10A89DF-5DB3-FEFE-C687-8246E334F7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8">
            <a:extLst>
              <a:ext uri="{FF2B5EF4-FFF2-40B4-BE49-F238E27FC236}">
                <a16:creationId xmlns:a16="http://schemas.microsoft.com/office/drawing/2014/main" id="{C2E1EDDD-AE83-DCC9-71BB-DA6EEC37A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4526" y="590721"/>
            <a:ext cx="4771387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Pongo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tanta atención cuando te beso;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entonces, si yo fuese Dios,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podría repetirte y repetirte,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siempre la misma y siempre diferente,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sin cansarme jamás del juego idéntico,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sin desdeñar tampoco la que fuiste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por la que ibas a ser dentro de nada;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ya no sé si me explico, pero quiero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aclarar que si yo fuese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Dios, haría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lo posible por ser Ángel González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para quererte tal como te quiero,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para aguardar con calma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a que te crees tú misma cada día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a que sorprendas todas las mañanas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la luz recién nacida con tu propia</a:t>
            </a:r>
            <a:b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i="1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luz, y corras.</a:t>
            </a:r>
          </a:p>
        </p:txBody>
      </p:sp>
      <p:pic>
        <p:nvPicPr>
          <p:cNvPr id="18" name="Picture 15">
            <a:extLst>
              <a:ext uri="{FF2B5EF4-FFF2-40B4-BE49-F238E27FC236}">
                <a16:creationId xmlns:a16="http://schemas.microsoft.com/office/drawing/2014/main" id="{AAB8EC7A-FF51-6F5C-F4A2-D05D4ADD3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6" r="12026"/>
          <a:stretch/>
        </p:blipFill>
        <p:spPr bwMode="auto">
          <a:xfrm>
            <a:off x="0" y="0"/>
            <a:ext cx="12209621" cy="6857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0AD4B05-A6F6-3A44-FACD-B1751CC015F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07" y="-1"/>
            <a:ext cx="12203013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1E690E2-7EEF-C89E-2331-9EA5808EC40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4" b="12554"/>
          <a:stretch/>
        </p:blipFill>
        <p:spPr>
          <a:xfrm>
            <a:off x="-4403" y="0"/>
            <a:ext cx="1218979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2188A0F-81E2-8867-4476-066C81931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840" y="517797"/>
            <a:ext cx="3553372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La cortina impalpable que separa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el sueño de la vida,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resucitándome con tu palabra,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Lázaro alegre,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yo,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mojado todavía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de sombras y pereza,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sorprendido y absorto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en la contemplación de todo aquello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que, en unión de mí mismo,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recuperas y salvas, mueves, dejas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abandonado cuando luego callas.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(Escucho tu silencio.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Oigo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constelaciones: existes.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Creo en ti.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Eres.</a:t>
            </a:r>
            <a:b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000" kern="0" dirty="0">
                <a:solidFill>
                  <a:schemeClr val="bg1"/>
                </a:solidFill>
                <a:latin typeface="Brush Script MT" panose="030608020404060703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Me basta).</a:t>
            </a:r>
            <a:endParaRPr lang="es-ES" sz="20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3E45BA7-08C5-1BB8-BD10-EF0025322E18}"/>
              </a:ext>
            </a:extLst>
          </p:cNvPr>
          <p:cNvSpPr txBox="1"/>
          <p:nvPr/>
        </p:nvSpPr>
        <p:spPr>
          <a:xfrm>
            <a:off x="10059825" y="5737324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i="1" dirty="0" err="1">
                <a:solidFill>
                  <a:schemeClr val="bg1"/>
                </a:solidFill>
              </a:rPr>
              <a:t>jrvg</a:t>
            </a:r>
            <a:endParaRPr lang="es-ES" sz="4000" b="1" i="1" dirty="0">
              <a:solidFill>
                <a:schemeClr val="bg1"/>
              </a:solidFill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EDAE89F9-CF5F-34EA-E74D-D1545A92F6C7}"/>
              </a:ext>
            </a:extLst>
          </p:cNvPr>
          <p:cNvSpPr txBox="1"/>
          <p:nvPr/>
        </p:nvSpPr>
        <p:spPr>
          <a:xfrm>
            <a:off x="404514" y="6941333"/>
            <a:ext cx="2912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4" name="audio1">
            <a:hlinkClick r:id="" action="ppaction://media"/>
            <a:extLst>
              <a:ext uri="{FF2B5EF4-FFF2-40B4-BE49-F238E27FC236}">
                <a16:creationId xmlns:a16="http://schemas.microsoft.com/office/drawing/2014/main" id="{E4D262E1-B804-4C9C-EAF7-63B100DFDB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994526" y="775096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0"/>
                            </p:stCondLst>
                            <p:childTnLst>
                              <p:par>
                                <p:cTn id="5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0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60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6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0" tmFilter="0,0; .5, 0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500"/>
                            </p:stCondLst>
                            <p:childTnLst>
                              <p:par>
                                <p:cTn id="9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7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0">
                <p:cTn id="1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5" grpId="0"/>
      <p:bldP spid="8" grpId="0"/>
      <p:bldP spid="8" grpId="1"/>
      <p:bldP spid="11" grpId="0"/>
      <p:bldP spid="11" grpId="1"/>
      <p:bldP spid="21" grpId="0"/>
      <p:bldP spid="21" grpId="1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F566EFF1-B5CA-6A0F-2DC8-5E748262E6F0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FB01482E-506C-8BB6-449D-D4E098618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F1FEC7E-6F18-FB9F-6DD6-265C9EEC8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86BA78D2-64A7-4E57-72C4-2B74465D0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62B3F6B-190D-0A5C-0A69-B7659742E9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DFD44F5-B364-D6C2-B965-399001E31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22E8F8DD-DD19-CEC1-BA31-4ED026977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C8093CB-B310-A249-A51E-DA7E1AB6C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134EDE78-B462-0D95-18A0-E9A5604BB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22C21A73-54E6-A68C-6481-F2353995C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96D52B3A-33E3-BC6E-D079-02665409E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0AE7B10D-ACC9-8C70-FE2D-DB050BB74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FE837462-CCB6-4736-1CA0-A3FBB9DB4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860979F4-67B2-72E4-C956-B1FF37455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44D62F0-4D3A-DD0D-ED15-F9C0D6B17275}"/>
              </a:ext>
            </a:extLst>
          </p:cNvPr>
          <p:cNvSpPr txBox="1"/>
          <p:nvPr/>
        </p:nvSpPr>
        <p:spPr>
          <a:xfrm>
            <a:off x="393405" y="7113181"/>
            <a:ext cx="191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4553944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364</Words>
  <Application>Microsoft Office PowerPoint</Application>
  <PresentationFormat>Panorámica</PresentationFormat>
  <Paragraphs>10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Brush Script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'Me basta así' </dc:title>
  <dc:subject>ppsx</dc:subject>
  <dc:creator>jrvallegomez@outlook.es</dc:creator>
  <cp:keywords>poesia</cp:keywords>
  <cp:lastModifiedBy>jose ruiz</cp:lastModifiedBy>
  <cp:revision>21</cp:revision>
  <dcterms:created xsi:type="dcterms:W3CDTF">2023-03-03T11:01:38Z</dcterms:created>
  <dcterms:modified xsi:type="dcterms:W3CDTF">2025-05-29T10:38:41Z</dcterms:modified>
</cp:coreProperties>
</file>