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H/O91ma8gc/zZQVRhl3Ug==" hashData="q+So6FbCydi7o1k+J1KNoB+xwRJ0APzK+mi3bXDptafAtf+7wSqTygebIvsL+SzWPyp8+wXm8+CC/VPZ9dcxY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F935D9-0022-4C56-8AE3-3A608AD6A5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C915341-3027-4DBF-904C-443BDFDF1E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4F4278-8D9A-449E-9F44-58346D53D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D1A6AC-402A-45CE-A93E-5065B5B95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C501F2C-051C-4F1D-A680-0377F11F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0889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9BB087-F8C9-417F-9F65-94AF1BB95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55582F-A060-450A-8429-5D06B7A97A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AFFDA4-DEFE-4097-8FD6-1B9FD43B3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6655CD-AC21-4949-A420-6621DDD2A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300ADB-0926-4D8D-8C69-CD559442F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0660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BE4519-8AD6-4BFE-BB3A-D88C41D80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474170-B0CF-46D2-B414-1F7BAB0EB1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1DAFD4-277A-4277-B3E0-2DC06FE16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633BEB-7716-43BF-B7C1-DE5E9F312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D881B2C-49D9-4ECD-AABA-7940D7EC5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5945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75F39D-D36B-4BC1-90CA-E078051BA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DF2AB7-7AFF-4495-8627-05DEF33399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5A6CDA-DA2B-4E23-90E9-196C0DF5E2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FEA017D-7EF3-4344-924D-179AA1009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DBE4729-605D-4420-A9A7-953B16699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38F42F6-23B4-46EC-9C37-4F7CC473E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3242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E425C7-2E7F-4A85-893E-742ED1EA5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AC6BE1E-4419-4492-AE6A-E82EE3F177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85C4D0B-2408-47F4-8B01-71810FB779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CC9FE22-5A3A-4BB8-9458-194A616C88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290DB77-8977-484F-ABB4-BACEAD073F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1A1B1FE-306C-4651-8EC5-BA1207355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75FC8D2-F02D-4FB5-95F3-EF1C76ABA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A8B3F09-FE84-4DDD-BD5B-7B378B60D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584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E3D15F-6203-4A3C-8603-FCDEA5A7C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150B07D-E2A7-4E3A-9C8E-48D32F77E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FB5A551-BD05-4A25-B2D0-886979467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DAFCDC4-9634-451D-9733-4859D55AF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7487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404E0F4-AB96-400E-BFAF-A40B502A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439C853-D1B4-4E0C-8DB8-16439582F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3E9F05E-26D6-463C-8342-245D00B9F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371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A65DED-C635-439B-B996-9AF85D8BA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0210C3C-CDF2-495F-8559-451EC4D4DC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1EB53CB-18D8-40C8-BAA6-4F3947CC58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0770589-0136-44F8-8D44-2F30FC239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D0AD18A-6B39-45E7-8C21-292B53B86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804DB0E-F01D-4E19-A2E2-668CE0ADE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368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63D68A-6ECB-4D9F-BD89-7A2BB6BD8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AF102F9-C6A2-4AA4-B053-36AF91C9DC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A7AC229-BF73-4825-AF78-94B91BE20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D63C362-165A-4492-AE4A-33CA5B6D2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29B852E-BFD9-4A7B-AF22-CD5D72933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61A648E-3067-4D95-8D0A-19BE3B77E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9354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CF308D-FF91-4B3E-BAF4-F16B4A568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F05E798-B1D2-40DF-9728-040AF9E689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7B9674-BFF4-495F-9429-996D80E42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ADAFE8-A9B5-412A-833B-0259C9939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CD3035-51F5-4A14-BEF5-8FF9B14C4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6745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1435FD0-F40C-4EBD-A788-9316974A2C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D65ED95-01CA-4E9B-AACF-8D312B573C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1DDE27-05E8-4E67-B644-311642156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4A28F2-6270-4BBF-817A-7BAF2D275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58D0DD-4E03-4142-ADF9-92FD97CD9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8629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7DCDB6-745E-61D0-505E-219A9790CF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A0D6E57-CB5D-6FF9-3720-FF55301C79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2E68BA-AC2D-B866-EE4F-5145426B8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967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9458738-9629-479E-A6E3-0FBD3F5F2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82C40F5-A229-4A40-843A-7E7BE7D92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E25861-A422-462F-BE00-FE29598EE4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E5B6B-6F99-49B4-9F06-5FC205303BFA}" type="datetimeFigureOut">
              <a:rPr lang="es-ES" smtClean="0"/>
              <a:t>03/07/2026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EE3168-FA30-4654-A12A-72B5AFD612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A05180D-834C-4F82-A82E-D0357CC783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72A9A-3892-4614-9589-93502427B1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6712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69F20D47-3715-20F1-64C6-684DFC25D86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5127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18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>
            <a:extLst>
              <a:ext uri="{FF2B5EF4-FFF2-40B4-BE49-F238E27FC236}">
                <a16:creationId xmlns:a16="http://schemas.microsoft.com/office/drawing/2014/main" id="{FB6F73BA-7F9C-4647-911C-DA74F7449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8613" y="5321301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altLang="es-ES"/>
              <a:t>..</a:t>
            </a:r>
            <a:endParaRPr lang="es-ES" altLang="es-E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E4B35E7-EF31-488E-925B-3BA8727C8B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0F731A7F-C2D1-41F8-A362-1FF4474445A6}"/>
              </a:ext>
            </a:extLst>
          </p:cNvPr>
          <p:cNvSpPr txBox="1"/>
          <p:nvPr/>
        </p:nvSpPr>
        <p:spPr>
          <a:xfrm>
            <a:off x="154385" y="284769"/>
            <a:ext cx="624535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kern="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allá del amor </a:t>
            </a:r>
            <a:endParaRPr lang="es-ES" sz="60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pic>
        <p:nvPicPr>
          <p:cNvPr id="2" name="04 - Cuando tú no estás">
            <a:hlinkClick r:id="" action="ppaction://media"/>
            <a:extLst>
              <a:ext uri="{FF2B5EF4-FFF2-40B4-BE49-F238E27FC236}">
                <a16:creationId xmlns:a16="http://schemas.microsoft.com/office/drawing/2014/main" id="{06DDC57D-1911-7D0B-68DD-E5F8FD8B8E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01198" y="7356514"/>
            <a:ext cx="609600" cy="6096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DCC6022-243F-CE50-3961-1FA45BEFDE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84" b="9584"/>
          <a:stretch/>
        </p:blipFill>
        <p:spPr>
          <a:xfrm>
            <a:off x="148856" y="223285"/>
            <a:ext cx="11897832" cy="6411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Box 7">
            <a:extLst>
              <a:ext uri="{FF2B5EF4-FFF2-40B4-BE49-F238E27FC236}">
                <a16:creationId xmlns:a16="http://schemas.microsoft.com/office/drawing/2014/main" id="{06064BB5-71FB-6C85-5198-EA65DE24BF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640" y="3620387"/>
            <a:ext cx="3444949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Todo nos amenaza: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el tiempo, que en vivientes fragmentos divide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al que fui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del que seré,</a:t>
            </a: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665CE735-D0BE-DBB7-ABEC-9582EE06D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757" y="5167136"/>
            <a:ext cx="4348716" cy="103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como el machete a la culebra;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la conciencia, la transparencia traspasada,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la mirada ciega de mirarse mirar.</a:t>
            </a:r>
          </a:p>
        </p:txBody>
      </p:sp>
      <p:pic>
        <p:nvPicPr>
          <p:cNvPr id="7" name="Picture 10">
            <a:extLst>
              <a:ext uri="{FF2B5EF4-FFF2-40B4-BE49-F238E27FC236}">
                <a16:creationId xmlns:a16="http://schemas.microsoft.com/office/drawing/2014/main" id="{560A2442-F40A-616D-E004-ED7C9673F5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65" b="10782"/>
          <a:stretch/>
        </p:blipFill>
        <p:spPr bwMode="auto">
          <a:xfrm>
            <a:off x="329608" y="361507"/>
            <a:ext cx="11557591" cy="61349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11">
            <a:extLst>
              <a:ext uri="{FF2B5EF4-FFF2-40B4-BE49-F238E27FC236}">
                <a16:creationId xmlns:a16="http://schemas.microsoft.com/office/drawing/2014/main" id="{326710A9-0AA7-92A9-A4C7-904B74219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7442" y="3222278"/>
            <a:ext cx="3009014" cy="1954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Ni el sueño y su pueblo de imágenes rotas,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ni el delirio y su espuma profética,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ni el amor con sus dientes y uñas nos bastan.</a:t>
            </a:r>
            <a:endParaRPr lang="es-ES" sz="2400" i="1" kern="100" dirty="0">
              <a:solidFill>
                <a:schemeClr val="bg1"/>
              </a:solidFill>
              <a:latin typeface="Pristina" panose="0306040204040608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11">
            <a:extLst>
              <a:ext uri="{FF2B5EF4-FFF2-40B4-BE49-F238E27FC236}">
                <a16:creationId xmlns:a16="http://schemas.microsoft.com/office/drawing/2014/main" id="{F58FBDC2-3CEC-665D-EDC1-7FC200C78A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405" y="5071255"/>
            <a:ext cx="3817089" cy="1031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Más allá de nosotros,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en las fronteras del ser y el estar,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una vida más vida nos reclama.</a:t>
            </a:r>
            <a:endParaRPr lang="es-ES" sz="2400" i="1" kern="100" dirty="0">
              <a:solidFill>
                <a:schemeClr val="bg1"/>
              </a:solidFill>
              <a:latin typeface="Pristina" panose="0306040204040608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12">
            <a:extLst>
              <a:ext uri="{FF2B5EF4-FFF2-40B4-BE49-F238E27FC236}">
                <a16:creationId xmlns:a16="http://schemas.microsoft.com/office/drawing/2014/main" id="{3ED56D02-0BF5-72CA-1416-36BDADE5C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6" b="10286"/>
          <a:stretch/>
        </p:blipFill>
        <p:spPr bwMode="auto">
          <a:xfrm>
            <a:off x="510363" y="531628"/>
            <a:ext cx="11174818" cy="57841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13">
            <a:extLst>
              <a:ext uri="{FF2B5EF4-FFF2-40B4-BE49-F238E27FC236}">
                <a16:creationId xmlns:a16="http://schemas.microsoft.com/office/drawing/2014/main" id="{20C8B793-C0F8-04C6-FA13-B48AEC59D5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20986" y="3226407"/>
            <a:ext cx="2450803" cy="1954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Afuera la noche respira, se extiende,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llena de grandes hojas calientes,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de espejos que combaten:</a:t>
            </a:r>
            <a:endParaRPr lang="es-ES" sz="2400" i="1" kern="100" dirty="0">
              <a:solidFill>
                <a:schemeClr val="bg1"/>
              </a:solidFill>
              <a:latin typeface="Pristina" panose="0306040204040608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 Box 13">
            <a:extLst>
              <a:ext uri="{FF2B5EF4-FFF2-40B4-BE49-F238E27FC236}">
                <a16:creationId xmlns:a16="http://schemas.microsoft.com/office/drawing/2014/main" id="{F3B43A71-6726-8AE2-935A-0D86D08131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2434" y="5063121"/>
            <a:ext cx="4339203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frutos, garras, ojos, follajes,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espaldas que relucen,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cuerpos que se abren paso entre otros cuerpos.</a:t>
            </a:r>
            <a:endParaRPr lang="es-ES" sz="2400" i="1" kern="100" dirty="0">
              <a:solidFill>
                <a:schemeClr val="bg1"/>
              </a:solidFill>
              <a:latin typeface="Pristina" panose="0306040204040608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1" name="Picture 15">
            <a:extLst>
              <a:ext uri="{FF2B5EF4-FFF2-40B4-BE49-F238E27FC236}">
                <a16:creationId xmlns:a16="http://schemas.microsoft.com/office/drawing/2014/main" id="{0757F3EF-98A3-223F-7941-8984ED3C1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88" b="11788"/>
          <a:stretch/>
        </p:blipFill>
        <p:spPr bwMode="auto">
          <a:xfrm>
            <a:off x="701749" y="733648"/>
            <a:ext cx="10823944" cy="53907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Rectangle 16">
            <a:extLst>
              <a:ext uri="{FF2B5EF4-FFF2-40B4-BE49-F238E27FC236}">
                <a16:creationId xmlns:a16="http://schemas.microsoft.com/office/drawing/2014/main" id="{40B98834-DEB1-10EA-B35D-C601DEDF8A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419" y="1363516"/>
            <a:ext cx="2493427" cy="318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Tiéndete aquí a la orilla de tanta espuma,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de tanta vida que se ignora y se entrega: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tú también perteneces a la noche.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Extiéndete, blancura que respira,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late, oh estrella repartida,</a:t>
            </a:r>
            <a:endParaRPr lang="es-ES" sz="2400" i="1" kern="100" dirty="0">
              <a:solidFill>
                <a:schemeClr val="bg1"/>
              </a:solidFill>
              <a:latin typeface="Pristina" panose="0306040204040608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4" name="Picture 14">
            <a:extLst>
              <a:ext uri="{FF2B5EF4-FFF2-40B4-BE49-F238E27FC236}">
                <a16:creationId xmlns:a16="http://schemas.microsoft.com/office/drawing/2014/main" id="{058DECFF-8EDF-5DDC-0ABF-0096B8BB1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959" y="6942176"/>
            <a:ext cx="684213" cy="71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 Box 17">
            <a:extLst>
              <a:ext uri="{FF2B5EF4-FFF2-40B4-BE49-F238E27FC236}">
                <a16:creationId xmlns:a16="http://schemas.microsoft.com/office/drawing/2014/main" id="{03E8380C-3E7A-B22E-0A8A-EB84B80B05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6036" y="5780377"/>
            <a:ext cx="18732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3600" i="1" dirty="0" err="1">
                <a:solidFill>
                  <a:schemeClr val="bg1"/>
                </a:solidFill>
                <a:latin typeface="Pristina" panose="03060402040406080204" pitchFamily="66" charset="0"/>
              </a:rPr>
              <a:t>jrvg</a:t>
            </a:r>
            <a:endParaRPr lang="es-ES" altLang="es-ES" sz="3600" i="1" dirty="0">
              <a:solidFill>
                <a:schemeClr val="bg1"/>
              </a:solidFill>
              <a:latin typeface="Pristina" panose="03060402040406080204" pitchFamily="66" charset="0"/>
            </a:endParaRPr>
          </a:p>
        </p:txBody>
      </p:sp>
      <p:sp>
        <p:nvSpPr>
          <p:cNvPr id="36" name="Text Box 18">
            <a:extLst>
              <a:ext uri="{FF2B5EF4-FFF2-40B4-BE49-F238E27FC236}">
                <a16:creationId xmlns:a16="http://schemas.microsoft.com/office/drawing/2014/main" id="{C98C6FB3-4252-E336-47C1-550F94FEE9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5690" y="7059175"/>
            <a:ext cx="19446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 err="1">
                <a:latin typeface="Andy" pitchFamily="66" charset="0"/>
              </a:rPr>
              <a:t>jrvalleg</a:t>
            </a:r>
            <a:endParaRPr lang="es-ES" altLang="es-ES" dirty="0">
              <a:latin typeface="Andy" pitchFamily="66" charset="0"/>
            </a:endParaRPr>
          </a:p>
        </p:txBody>
      </p:sp>
      <p:sp>
        <p:nvSpPr>
          <p:cNvPr id="37" name="Rectangle 16">
            <a:extLst>
              <a:ext uri="{FF2B5EF4-FFF2-40B4-BE49-F238E27FC236}">
                <a16:creationId xmlns:a16="http://schemas.microsoft.com/office/drawing/2014/main" id="{BD8C8F30-0E69-F6B5-40B1-9027C522E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383" y="4370240"/>
            <a:ext cx="3104852" cy="1646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800"/>
              </a:spcAft>
            </a:pP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copa,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pan que inclinas la balanza del lado de la aurora,</a:t>
            </a:r>
            <a:b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s-ES" sz="2400" i="1" kern="0" dirty="0">
                <a:solidFill>
                  <a:schemeClr val="bg1"/>
                </a:solidFill>
                <a:latin typeface="Pristina" panose="03060402040406080204" pitchFamily="66" charset="0"/>
                <a:ea typeface="Times New Roman" panose="02020603050405020304" pitchFamily="18" charset="0"/>
                <a:cs typeface="Segoe UI" panose="020B0502040204020203" pitchFamily="34" charset="0"/>
              </a:rPr>
              <a:t>pausa de sangre entre este tiempo y otro sin medida.</a:t>
            </a:r>
            <a:endParaRPr lang="es-ES" sz="2400" i="1" kern="100" dirty="0">
              <a:solidFill>
                <a:schemeClr val="bg1"/>
              </a:solidFill>
              <a:latin typeface="Pristina" panose="0306040204040608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5E80366D-FCF0-47D1-DC09-5EB4A9498831}"/>
              </a:ext>
            </a:extLst>
          </p:cNvPr>
          <p:cNvSpPr txBox="1"/>
          <p:nvPr/>
        </p:nvSpPr>
        <p:spPr>
          <a:xfrm>
            <a:off x="612300" y="6373904"/>
            <a:ext cx="29877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i="1" dirty="0">
                <a:solidFill>
                  <a:schemeClr val="bg1"/>
                </a:solidFill>
                <a:latin typeface="Pristina" panose="03060402040406080204" pitchFamily="66" charset="0"/>
              </a:rPr>
              <a:t>jrvallea@outlook.es</a:t>
            </a:r>
          </a:p>
        </p:txBody>
      </p:sp>
      <p:pic>
        <p:nvPicPr>
          <p:cNvPr id="39" name="Imagen 38">
            <a:extLst>
              <a:ext uri="{FF2B5EF4-FFF2-40B4-BE49-F238E27FC236}">
                <a16:creationId xmlns:a16="http://schemas.microsoft.com/office/drawing/2014/main" id="{80D4A939-D061-15CE-3158-7B981A50777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xit" presetSubtype="32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000"/>
                            </p:stCondLst>
                            <p:childTnLst>
                              <p:par>
                                <p:cTn id="35" presetID="4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0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0"/>
                            </p:stCondLst>
                            <p:childTnLst>
                              <p:par>
                                <p:cTn id="46" presetID="8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4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9000"/>
                            </p:stCondLst>
                            <p:childTnLst>
                              <p:par>
                                <p:cTn id="57" presetID="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500"/>
                            </p:stCondLst>
                            <p:childTnLst>
                              <p:par>
                                <p:cTn id="62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9500"/>
                            </p:stCondLst>
                            <p:childTnLst>
                              <p:par>
                                <p:cTn id="67" presetID="47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7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500"/>
                            </p:stCondLst>
                            <p:childTnLst>
                              <p:par>
                                <p:cTn id="78" presetID="20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1500"/>
                            </p:stCondLst>
                            <p:childTnLst>
                              <p:par>
                                <p:cTn id="82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6500"/>
                            </p:stCondLst>
                            <p:childTnLst>
                              <p:par>
                                <p:cTn id="88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2000"/>
                            </p:stCondLst>
                            <p:childTnLst>
                              <p:par>
                                <p:cTn id="9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27000"/>
                            </p:stCondLst>
                            <p:childTnLst>
                              <p:par>
                                <p:cTn id="98" presetID="47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7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4000"/>
                            </p:stCondLst>
                            <p:childTnLst>
                              <p:par>
                                <p:cTn id="109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4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8000"/>
                            </p:stCondLst>
                            <p:childTnLst>
                              <p:par>
                                <p:cTn id="116" presetID="54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630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635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63500"/>
                            </p:stCondLst>
                            <p:childTnLst>
                              <p:par>
                                <p:cTn id="130" presetID="17" presetClass="exit" presetSubtype="1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10" fill="hold" grpId="1" nodeType="withEffect">
                                  <p:stCondLst>
                                    <p:cond delay="2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94400"/>
                            </p:stCondLst>
                            <p:childTnLst>
                              <p:par>
                                <p:cTn id="139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8400"/>
                            </p:stCondLst>
                            <p:childTnLst>
                              <p:par>
                                <p:cTn id="143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029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7900"/>
                            </p:stCondLst>
                            <p:childTnLst>
                              <p:par>
                                <p:cTn id="164" presetID="27" presetClass="entr" presetSubtype="0" fill="hold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6" dur="3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7" dur="3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3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0">
                <p:cTn id="16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/>
      <p:bldP spid="5" grpId="0"/>
      <p:bldP spid="5" grpId="1"/>
      <p:bldP spid="6" grpId="0"/>
      <p:bldP spid="6" grpId="1"/>
      <p:bldP spid="8" grpId="0"/>
      <p:bldP spid="8" grpId="1"/>
      <p:bldP spid="9" grpId="0"/>
      <p:bldP spid="9" grpId="1"/>
      <p:bldP spid="11" grpId="0"/>
      <p:bldP spid="11" grpId="1"/>
      <p:bldP spid="29" grpId="0"/>
      <p:bldP spid="29" grpId="1"/>
      <p:bldP spid="33" grpId="0"/>
      <p:bldP spid="33" grpId="1"/>
      <p:bldP spid="37" grpId="0"/>
      <p:bldP spid="37" grpId="1"/>
      <p:bldP spid="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8801DB21-EAF1-41D8-8BA7-1CAAA22ADBAE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8613B535-9890-2D42-5699-4ADA1DBD30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61DECAD-D1F8-8EB2-DF49-1244DFE75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F3E2D8C2-56BE-1166-35A3-14AB8E25A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80FDCD1-D98B-3F7A-F1DA-0E4ADC9B0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BD8A86E-98A4-360E-5893-58CB049040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30D4DAD1-D405-5687-B71E-86718C91C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7449C0A-7CDF-3886-7A2B-AD9F4C11C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C39D931C-B464-35FD-2B97-B373AC220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5872CF68-93FF-A037-797F-A8F28C78D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60CBB3AF-5DAD-6FA5-E2A8-CEF2DF1DA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C93C01FE-E13C-3DC0-7F3F-9EE8029D39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0D79E0BC-9BD8-401A-F49F-DC6851B349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D73603C7-8BAD-299B-9958-409C243F4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36222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261</Words>
  <Application>Microsoft Office PowerPoint</Application>
  <PresentationFormat>Panorámica</PresentationFormat>
  <Paragraphs>16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Andy</vt:lpstr>
      <vt:lpstr>Arial</vt:lpstr>
      <vt:lpstr>Calibri</vt:lpstr>
      <vt:lpstr>Calibri Light</vt:lpstr>
      <vt:lpstr>Kristen ITC</vt:lpstr>
      <vt:lpstr>Papyrus</vt:lpstr>
      <vt:lpstr>Pristina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'Más allá del amor' </dc:title>
  <dc:subject>ppsx</dc:subject>
  <dc:creator>jrvallegpmez@outlook.es</dc:creator>
  <cp:keywords>poesia</cp:keywords>
  <cp:lastModifiedBy>jose ruiz del valle</cp:lastModifiedBy>
  <cp:revision>41</cp:revision>
  <dcterms:created xsi:type="dcterms:W3CDTF">2022-11-26T08:59:06Z</dcterms:created>
  <dcterms:modified xsi:type="dcterms:W3CDTF">2026-07-03T10:11:50Z</dcterms:modified>
</cp:coreProperties>
</file>