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66" r:id="rId4"/>
    <p:sldId id="260" r:id="rId5"/>
    <p:sldId id="256" r:id="rId6"/>
    <p:sldId id="269" r:id="rId7"/>
    <p:sldId id="263" r:id="rId8"/>
    <p:sldId id="267" r:id="rId9"/>
    <p:sldId id="257" r:id="rId10"/>
    <p:sldId id="261" r:id="rId11"/>
    <p:sldId id="265" r:id="rId12"/>
    <p:sldId id="270" r:id="rId13"/>
    <p:sldId id="275" r:id="rId14"/>
    <p:sldId id="259" r:id="rId15"/>
    <p:sldId id="27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NbcTgRdCuc+j+XjAYepyQ" hashData="9rIFOoko/GMiCnSZVWmrptQLzz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1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C861A-A8BD-459B-892C-A41449B406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3B45B-5279-4DC7-A16A-2CC3EE76BFCC}" type="datetimeFigureOut">
              <a:rPr lang="es-ES" smtClean="0"/>
              <a:pPr/>
              <a:t>05/11/2013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54DC1-9E8A-4198-94F9-5CE05686A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834889-5FFC-4EA3-9BE3-ACF0B57188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58" name="AutoShape 2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2143116"/>
            <a:ext cx="1228725" cy="1085850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500438"/>
            <a:ext cx="2619375" cy="1809751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5643570" y="6215082"/>
            <a:ext cx="2609850" cy="381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 orient="vert"/>
    <p:sndAc>
      <p:stSnd>
        <p:snd r:embed="rId2" name="GianFrancoPagliaroTucuerp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14282" y="571480"/>
            <a:ext cx="360008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</a:rPr>
              <a:t>Solo yo sigo el movimiento sensual de tu boca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tan solo para mi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eres, la mas hermosa de todas,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solamente yo en toda esta ciudad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perdido entre la gente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busco tu rostro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todas las calles,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me llevan sin darme cuenta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hacia tus ojos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todos mis deseos 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un rio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desembocan en tu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en tu cálido y mediterráneo 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/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Tu </a:t>
            </a:r>
            <a:r>
              <a:rPr lang="es-ES" sz="1400" b="1" dirty="0" smtClean="0">
                <a:solidFill>
                  <a:schemeClr val="bg1"/>
                </a:solidFill>
              </a:rPr>
              <a:t>cuerpo</a:t>
            </a:r>
            <a:r>
              <a:rPr lang="es-ES" sz="1400" b="1" dirty="0" smtClean="0">
                <a:solidFill>
                  <a:schemeClr val="bg1"/>
                </a:solidFill>
              </a:rPr>
              <a:t/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que no es distinto a otros cuerpos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y sin embargo es tan distinto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tal vez, porque únicamente yo conozco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los secretos que guarda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Tu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fértil, como la buena tierra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generoso como un buen vino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fresco como el aire de la sierra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abundante como el verde en primavera</a:t>
            </a:r>
            <a:r>
              <a:rPr lang="es-ES" sz="1600" b="1" dirty="0" smtClean="0">
                <a:solidFill>
                  <a:schemeClr val="bg1"/>
                </a:solidFill>
              </a:rPr>
              <a:t/>
            </a:r>
            <a:br>
              <a:rPr lang="es-ES" sz="1600" b="1" dirty="0" smtClean="0">
                <a:solidFill>
                  <a:schemeClr val="bg1"/>
                </a:solidFill>
              </a:rPr>
            </a:b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29256" y="571480"/>
            <a:ext cx="3139449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</a:rPr>
              <a:t>Tu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claro como la luz del día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misterioso como la noche oscura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oloroso como un manzano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inquietante como el mar revuelto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Cuantas veces he navegado por ese mar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sin haber naufragado nunca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y no lo digo por jactancia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Conozco tu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la palma de mi mano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el jardinero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los nombres de las plantas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el alfarero la arcilla que moldea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su antiguo oficio el artesano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y los siete mares el viejo marinero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lo conozco por dentro y por fuera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de norte a sur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me lo se de memoria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sendero por sendero , colina por colina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bosque por bosque ,monte  por monte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una lección de geografía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lo conozco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el poema que mas me gusta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me lo se de memoria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Tu cuerpo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milagroso 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400" b="1" dirty="0" smtClean="0">
                <a:solidFill>
                  <a:schemeClr val="bg1"/>
                </a:solidFill>
              </a:rPr>
              <a:t>como las manos de un cirujano</a:t>
            </a:r>
            <a:endParaRPr lang="es-ES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285992"/>
            <a:ext cx="800097" cy="707062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143248"/>
            <a:ext cx="1757750" cy="1214446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285720" y="6072206"/>
            <a:ext cx="3191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Declama  : </a:t>
            </a:r>
            <a:r>
              <a:rPr lang="es-ES_tradnl" b="1" dirty="0" err="1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Gián</a:t>
            </a:r>
            <a:r>
              <a:rPr lang="es-ES_tradnl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Franco </a:t>
            </a:r>
            <a:r>
              <a:rPr lang="es-ES_tradnl" b="1" dirty="0" err="1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Pagliaro</a:t>
            </a:r>
            <a:endParaRPr lang="es-ES" b="1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1002932">
            <a:off x="5786446" y="514351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Presentación en pantalla (4:3)</PresentationFormat>
  <Paragraphs>18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</cp:revision>
  <dcterms:created xsi:type="dcterms:W3CDTF">2013-11-05T16:35:40Z</dcterms:created>
  <dcterms:modified xsi:type="dcterms:W3CDTF">2013-11-05T19:49:19Z</dcterms:modified>
</cp:coreProperties>
</file>