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6" r:id="rId3"/>
    <p:sldId id="270" r:id="rId4"/>
    <p:sldId id="268" r:id="rId5"/>
    <p:sldId id="267" r:id="rId6"/>
    <p:sldId id="284" r:id="rId7"/>
    <p:sldId id="271" r:id="rId8"/>
    <p:sldId id="283" r:id="rId9"/>
    <p:sldId id="282" r:id="rId10"/>
    <p:sldId id="281" r:id="rId11"/>
    <p:sldId id="280" r:id="rId12"/>
    <p:sldId id="278" r:id="rId13"/>
    <p:sldId id="279" r:id="rId14"/>
    <p:sldId id="277" r:id="rId15"/>
    <p:sldId id="275" r:id="rId16"/>
    <p:sldId id="274" r:id="rId17"/>
    <p:sldId id="264" r:id="rId18"/>
    <p:sldId id="263" r:id="rId19"/>
    <p:sldId id="262" r:id="rId20"/>
    <p:sldId id="285" r:id="rId21"/>
    <p:sldId id="265" r:id="rId22"/>
    <p:sldId id="276" r:id="rId23"/>
    <p:sldId id="273" r:id="rId24"/>
    <p:sldId id="286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XZUcijJSohhmpfyVyRQ1w" hashData="vgURqs4igkdYnGeDRznGULWl30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7" autoAdjust="0"/>
    <p:restoredTop sz="94671" autoAdjust="0"/>
  </p:normalViewPr>
  <p:slideViewPr>
    <p:cSldViewPr>
      <p:cViewPr>
        <p:scale>
          <a:sx n="63" d="100"/>
          <a:sy n="63" d="100"/>
        </p:scale>
        <p:origin x="-726" y="-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25/11/2014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25/11/2014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25/11/2014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25/11/2014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25/11/2014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25/11/2014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25/11/2014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25/11/2014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25/11/2014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25/11/2014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25/11/2014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DB5F1-19CD-4B0B-8FF8-5F037D54237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11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5284C-6E2D-4CC3-BDAC-3B4765A60A63}" type="datetimeFigureOut">
              <a:rPr lang="es-ES" smtClean="0"/>
              <a:pPr/>
              <a:t>25/11/2014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1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984CFF9-5F70-469E-AADC-C9443B134D5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11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3.png"/><Relationship Id="rId7" Type="http://schemas.openxmlformats.org/officeDocument/2006/relationships/image" Target="../media/image5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0(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1"/>
          </a:xfrm>
          <a:prstGeom prst="rect">
            <a:avLst/>
          </a:prstGeom>
        </p:spPr>
      </p:pic>
      <p:pic>
        <p:nvPicPr>
          <p:cNvPr id="6" name="5 Imagen" descr="0(17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91874" cy="6858000"/>
          </a:xfrm>
          <a:prstGeom prst="rect">
            <a:avLst/>
          </a:prstGeom>
        </p:spPr>
      </p:pic>
      <p:pic>
        <p:nvPicPr>
          <p:cNvPr id="23554" name="Picture 2" descr="Letra R Corazones de Colores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5357818" y="1142984"/>
            <a:ext cx="1000132" cy="1181100"/>
          </a:xfrm>
          <a:prstGeom prst="rect">
            <a:avLst/>
          </a:prstGeom>
          <a:noFill/>
        </p:spPr>
      </p:pic>
      <p:pic>
        <p:nvPicPr>
          <p:cNvPr id="23556" name="Picture 4" descr="Letra Q Corazones de Colores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1785918" y="1357298"/>
            <a:ext cx="825352" cy="1000125"/>
          </a:xfrm>
          <a:prstGeom prst="rect">
            <a:avLst/>
          </a:prstGeom>
          <a:noFill/>
        </p:spPr>
      </p:pic>
      <p:pic>
        <p:nvPicPr>
          <p:cNvPr id="23558" name="Picture 6" descr="Letra T Corazones de Colores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3714744" y="428604"/>
            <a:ext cx="1165202" cy="847725"/>
          </a:xfrm>
          <a:prstGeom prst="rect">
            <a:avLst/>
          </a:prstGeom>
          <a:noFill/>
        </p:spPr>
      </p:pic>
      <p:pic>
        <p:nvPicPr>
          <p:cNvPr id="23560" name="Picture 8" descr="Letra U Corazones de Colores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928926" y="1357298"/>
            <a:ext cx="805932" cy="1028700"/>
          </a:xfrm>
          <a:prstGeom prst="rect">
            <a:avLst/>
          </a:prstGeom>
          <a:noFill/>
        </p:spPr>
      </p:pic>
      <p:pic>
        <p:nvPicPr>
          <p:cNvPr id="23562" name="Picture 10" descr="http://2.bp.blogspot.com/-ScuUA8aIZUs/SuXkKCQl2rI/AAAAAAAAKck/dpz3xtEkE7U/s128/colorful-hearts-e-letter.gif"/>
          <p:cNvPicPr>
            <a:picLocks noChangeAspect="1" noChangeArrowheads="1" noCrop="1"/>
          </p:cNvPicPr>
          <p:nvPr/>
        </p:nvPicPr>
        <p:blipFill>
          <a:blip r:embed="rId9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4786314" y="428604"/>
            <a:ext cx="728251" cy="857251"/>
          </a:xfrm>
          <a:prstGeom prst="rect">
            <a:avLst/>
          </a:prstGeom>
          <a:noFill/>
        </p:spPr>
      </p:pic>
      <p:pic>
        <p:nvPicPr>
          <p:cNvPr id="23564" name="Picture 12" descr="http://3.bp.blogspot.com/-1knwAMzNhdA/SuXkjz6FSKI/AAAAAAAAKc0/MsKucSxIFcM/s128/colorful-hearts-i-letter.gif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3643306" y="1428736"/>
            <a:ext cx="757382" cy="857251"/>
          </a:xfrm>
          <a:prstGeom prst="rect">
            <a:avLst/>
          </a:prstGeom>
          <a:noFill/>
        </p:spPr>
      </p:pic>
      <p:pic>
        <p:nvPicPr>
          <p:cNvPr id="12" name="Picture 10" descr="http://2.bp.blogspot.com/-ScuUA8aIZUs/SuXkKCQl2rI/AAAAAAAAKck/dpz3xtEkE7U/s128/colorful-hearts-e-letter.gif"/>
          <p:cNvPicPr>
            <a:picLocks noChangeAspect="1" noChangeArrowheads="1" noCrop="1"/>
          </p:cNvPicPr>
          <p:nvPr/>
        </p:nvPicPr>
        <p:blipFill>
          <a:blip r:embed="rId9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4500562" y="1428736"/>
            <a:ext cx="728251" cy="857251"/>
          </a:xfrm>
          <a:prstGeom prst="rect">
            <a:avLst/>
          </a:prstGeom>
          <a:noFill/>
        </p:spPr>
      </p:pic>
      <p:pic>
        <p:nvPicPr>
          <p:cNvPr id="23566" name="Picture 14" descr="http://media.tumblr.com/3c37aa3a062e5bf014cc0b0f86ae1745/tumblr_inline_mo71r4pP381qz4rgp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6215074" y="1500174"/>
            <a:ext cx="845716" cy="857256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285720" y="5572140"/>
            <a:ext cx="21215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 Narrow" pitchFamily="34" charset="0"/>
              </a:rPr>
              <a:t>Poema :Mario Benedetti</a:t>
            </a:r>
          </a:p>
          <a:p>
            <a:r>
              <a:rPr lang="es-ES_tradnl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 Narrow" pitchFamily="34" charset="0"/>
              </a:rPr>
              <a:t>Interpreta :Tania Libertad</a:t>
            </a:r>
            <a:endParaRPr lang="es-E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rial Narrow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14282" y="6072206"/>
            <a:ext cx="26693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Click="0" advTm="20000">
    <p:sndAc>
      <p:stSnd>
        <p:snd r:embed="rId2" name="10 - tania libertad - te quiero (mario benedetti - alberto faver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000"/>
                            </p:stCondLst>
                            <p:childTnLst>
                              <p:par>
                                <p:cTn id="4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0"/>
                            </p:stCondLst>
                            <p:childTnLst>
                              <p:par>
                                <p:cTn id="5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2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70788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59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59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7" name="6 Imagen" descr="0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2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(2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2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6" name="5 Imagen" descr="0(2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6" name="5 Imagen" descr="0(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7" name="6 Imagen" descr="0(3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3999" cy="6857999"/>
          </a:xfrm>
          <a:prstGeom prst="rect">
            <a:avLst/>
          </a:prstGeom>
        </p:spPr>
      </p:pic>
      <p:pic>
        <p:nvPicPr>
          <p:cNvPr id="5" name="4 Imagen" descr="0(3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3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3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0(3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0(3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0(3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  <p:pic>
        <p:nvPicPr>
          <p:cNvPr id="5" name="4 Imagen" descr="0(4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4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8466" cy="6854655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571472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9" name="8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7" name="6 Imagen" descr="0(4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6858001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0(1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29" y="0"/>
            <a:ext cx="9152929" cy="685800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19911593">
            <a:off x="1839515" y="5110595"/>
            <a:ext cx="1995812" cy="12678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TE QUIERO --POEMA DE MARIO BENEDETTI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--TE QUIERO --POEMA DE MARIO BENEDETTI--</Template>
  <TotalTime>0</TotalTime>
  <Words>54</Words>
  <Application>Microsoft Office PowerPoint</Application>
  <PresentationFormat>Presentación en pantalla (4:3)</PresentationFormat>
  <Paragraphs>18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--TE QUIERO --POEMA DE MARIO BENEDETTI--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2014-11-25T13:44:58Z</dcterms:created>
  <dcterms:modified xsi:type="dcterms:W3CDTF">2014-11-25T13:45:55Z</dcterms:modified>
</cp:coreProperties>
</file>