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62" r:id="rId3"/>
    <p:sldId id="264" r:id="rId4"/>
    <p:sldId id="256" r:id="rId5"/>
    <p:sldId id="261" r:id="rId6"/>
    <p:sldId id="265" r:id="rId7"/>
    <p:sldId id="263" r:id="rId8"/>
    <p:sldId id="279" r:id="rId9"/>
    <p:sldId id="282" r:id="rId10"/>
    <p:sldId id="273" r:id="rId11"/>
    <p:sldId id="268" r:id="rId12"/>
    <p:sldId id="259" r:id="rId13"/>
    <p:sldId id="284" r:id="rId14"/>
    <p:sldId id="272" r:id="rId15"/>
    <p:sldId id="280" r:id="rId16"/>
    <p:sldId id="285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zv2EmSNBuiYJQhAXiMqNQ" hashData="3PX9J5Kvq6pFfswBfmgdEHLMF5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CC5300"/>
    <a:srgbClr val="A44F08"/>
    <a:srgbClr val="FF6600"/>
    <a:srgbClr val="D4A550"/>
    <a:srgbClr val="5428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71" autoAdjust="0"/>
    <p:restoredTop sz="94660"/>
  </p:normalViewPr>
  <p:slideViewPr>
    <p:cSldViewPr>
      <p:cViewPr>
        <p:scale>
          <a:sx n="40" d="100"/>
          <a:sy n="40" d="100"/>
        </p:scale>
        <p:origin x="-1380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D16940-CAC8-484D-BC36-EAA65FFAA582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A7E8A-9561-442A-8FEE-BA90108E6E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A7E8A-9561-442A-8FEE-BA90108E6E1A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88541-9C92-4D5B-B56D-A1AB93A14DA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280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857C7-4F67-4AA8-887F-5BF8F39FA4A3}" type="datetimeFigureOut">
              <a:rPr lang="es-ES" smtClean="0"/>
              <a:pPr/>
              <a:t>31/07/2013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A8654-3B39-4AB8-B725-BA94831D0C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5BBACEB-4A12-437B-8CAA-2B941255B3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6.png"/><Relationship Id="rId7" Type="http://schemas.openxmlformats.org/officeDocument/2006/relationships/image" Target="../media/image3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x3rj4e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rco de bloque"/>
          <p:cNvSpPr/>
          <p:nvPr/>
        </p:nvSpPr>
        <p:spPr>
          <a:xfrm>
            <a:off x="0" y="5572141"/>
            <a:ext cx="9144000" cy="3000396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flipV="1">
            <a:off x="0" y="-1750231"/>
            <a:ext cx="9144000" cy="3178967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>
            <a:off x="0" y="4857760"/>
            <a:ext cx="9144000" cy="3214710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rgbClr val="D4A5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flipV="1">
            <a:off x="0" y="-1143032"/>
            <a:ext cx="9144000" cy="3214710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rgbClr val="D4A55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>
            <a:off x="0" y="4214818"/>
            <a:ext cx="9144000" cy="3286148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flipV="1">
            <a:off x="0" y="-428652"/>
            <a:ext cx="9144000" cy="3214710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flipV="1">
            <a:off x="0" y="0"/>
            <a:ext cx="9144000" cy="3429000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rgbClr val="99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>
            <a:off x="0" y="3571852"/>
            <a:ext cx="9144000" cy="3286148"/>
          </a:xfrm>
          <a:prstGeom prst="blockArc">
            <a:avLst>
              <a:gd name="adj1" fmla="val 10800000"/>
              <a:gd name="adj2" fmla="val 0"/>
              <a:gd name="adj3" fmla="val 11488"/>
            </a:avLst>
          </a:prstGeom>
          <a:solidFill>
            <a:srgbClr val="993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6626" name="Picture 2" descr="http://www.reliantsc.com/sites/reliantsc.com/themes/reliant/images/360x347xsenior-couple.png.pagespeed.ic.JmKMKBYbn6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1831375"/>
            <a:ext cx="5214942" cy="5026625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285720" y="6072206"/>
            <a:ext cx="29658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Esta es una creación de </a:t>
            </a:r>
            <a:r>
              <a:rPr lang="es-ES" sz="2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Jaz-Pac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30" name="29 Imagen" descr="cooltext1135965363.png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1214414" y="357166"/>
            <a:ext cx="939683" cy="787302"/>
          </a:xfrm>
          <a:prstGeom prst="rect">
            <a:avLst/>
          </a:prstGeom>
        </p:spPr>
      </p:pic>
      <p:pic>
        <p:nvPicPr>
          <p:cNvPr id="31" name="30 Imagen" descr="cooltext1135965602.png"/>
          <p:cNvPicPr>
            <a:picLocks noChangeAspect="1"/>
          </p:cNvPicPr>
          <p:nvPr/>
        </p:nvPicPr>
        <p:blipFill>
          <a:blip r:embed="rId6">
            <a:lum bright="-10000" contrast="40000"/>
          </a:blip>
          <a:stretch>
            <a:fillRect/>
          </a:stretch>
        </p:blipFill>
        <p:spPr>
          <a:xfrm>
            <a:off x="2428860" y="428604"/>
            <a:ext cx="2260318" cy="952381"/>
          </a:xfrm>
          <a:prstGeom prst="rect">
            <a:avLst/>
          </a:prstGeom>
        </p:spPr>
      </p:pic>
      <p:pic>
        <p:nvPicPr>
          <p:cNvPr id="32" name="31 Imagen" descr="cooltext1135965696.png"/>
          <p:cNvPicPr>
            <a:picLocks noChangeAspect="1"/>
          </p:cNvPicPr>
          <p:nvPr/>
        </p:nvPicPr>
        <p:blipFill>
          <a:blip r:embed="rId7">
            <a:lum bright="-10000" contrast="40000"/>
          </a:blip>
          <a:stretch>
            <a:fillRect/>
          </a:stretch>
        </p:blipFill>
        <p:spPr>
          <a:xfrm>
            <a:off x="4929190" y="428604"/>
            <a:ext cx="1193651" cy="800000"/>
          </a:xfrm>
          <a:prstGeom prst="rect">
            <a:avLst/>
          </a:prstGeom>
        </p:spPr>
      </p:pic>
      <p:pic>
        <p:nvPicPr>
          <p:cNvPr id="33" name="32 Imagen" descr="cooltext1135965808.png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6500826" y="428604"/>
            <a:ext cx="2196826" cy="787302"/>
          </a:xfrm>
          <a:prstGeom prst="rect">
            <a:avLst/>
          </a:prstGeom>
        </p:spPr>
      </p:pic>
      <p:pic>
        <p:nvPicPr>
          <p:cNvPr id="34" name="33 Imagen" descr="cooltext1135966033.png"/>
          <p:cNvPicPr>
            <a:picLocks noChangeAspect="1"/>
          </p:cNvPicPr>
          <p:nvPr/>
        </p:nvPicPr>
        <p:blipFill>
          <a:blip r:embed="rId9">
            <a:lum bright="-10000" contrast="40000"/>
          </a:blip>
          <a:stretch>
            <a:fillRect/>
          </a:stretch>
        </p:blipFill>
        <p:spPr>
          <a:xfrm>
            <a:off x="1643042" y="1357298"/>
            <a:ext cx="3085714" cy="1003175"/>
          </a:xfrm>
          <a:prstGeom prst="rect">
            <a:avLst/>
          </a:prstGeom>
        </p:spPr>
      </p:pic>
      <p:pic>
        <p:nvPicPr>
          <p:cNvPr id="35" name="34 Imagen" descr="cooltext1135966152.png"/>
          <p:cNvPicPr>
            <a:picLocks noChangeAspect="1"/>
          </p:cNvPicPr>
          <p:nvPr/>
        </p:nvPicPr>
        <p:blipFill>
          <a:blip r:embed="rId10">
            <a:lum bright="-10000" contrast="40000"/>
          </a:blip>
          <a:stretch>
            <a:fillRect/>
          </a:stretch>
        </p:blipFill>
        <p:spPr>
          <a:xfrm>
            <a:off x="5072066" y="1357298"/>
            <a:ext cx="977778" cy="800000"/>
          </a:xfrm>
          <a:prstGeom prst="rect">
            <a:avLst/>
          </a:prstGeom>
        </p:spPr>
      </p:pic>
      <p:pic>
        <p:nvPicPr>
          <p:cNvPr id="36" name="35 Imagen" descr="cooltext1135966218.png"/>
          <p:cNvPicPr>
            <a:picLocks noChangeAspect="1"/>
          </p:cNvPicPr>
          <p:nvPr/>
        </p:nvPicPr>
        <p:blipFill>
          <a:blip r:embed="rId11">
            <a:lum bright="-10000" contrast="40000"/>
          </a:blip>
          <a:stretch>
            <a:fillRect/>
          </a:stretch>
        </p:blipFill>
        <p:spPr>
          <a:xfrm>
            <a:off x="6357950" y="1285860"/>
            <a:ext cx="1333333" cy="928694"/>
          </a:xfrm>
          <a:prstGeom prst="rect">
            <a:avLst/>
          </a:prstGeom>
        </p:spPr>
      </p:pic>
      <p:pic>
        <p:nvPicPr>
          <p:cNvPr id="37" name="36 Imagen" descr="cooltext1135966306.png"/>
          <p:cNvPicPr>
            <a:picLocks noChangeAspect="1"/>
          </p:cNvPicPr>
          <p:nvPr/>
        </p:nvPicPr>
        <p:blipFill>
          <a:blip r:embed="rId12">
            <a:lum bright="-10000" contrast="40000"/>
          </a:blip>
          <a:stretch>
            <a:fillRect/>
          </a:stretch>
        </p:blipFill>
        <p:spPr>
          <a:xfrm>
            <a:off x="4214810" y="2571744"/>
            <a:ext cx="1003175" cy="800000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>
    <p:sndAc>
      <p:stSnd>
        <p:snd r:embed="rId2" name="Te He Visto Pas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3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hwxdn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rco de bloque"/>
          <p:cNvSpPr/>
          <p:nvPr/>
        </p:nvSpPr>
        <p:spPr>
          <a:xfrm rot="5400000">
            <a:off x="-3250439" y="1607331"/>
            <a:ext cx="6858002" cy="3643340"/>
          </a:xfrm>
          <a:prstGeom prst="blockArc">
            <a:avLst>
              <a:gd name="adj1" fmla="val 10699382"/>
              <a:gd name="adj2" fmla="val 21522"/>
              <a:gd name="adj3" fmla="val 9018"/>
            </a:avLst>
          </a:prstGeom>
          <a:solidFill>
            <a:srgbClr val="FF660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rot="5400000" flipV="1">
            <a:off x="5714999" y="1447753"/>
            <a:ext cx="6858002" cy="3962496"/>
          </a:xfrm>
          <a:prstGeom prst="blockArc">
            <a:avLst>
              <a:gd name="adj1" fmla="val 10699382"/>
              <a:gd name="adj2" fmla="val 21516473"/>
              <a:gd name="adj3" fmla="val 8039"/>
            </a:avLst>
          </a:prstGeom>
          <a:solidFill>
            <a:srgbClr val="FF660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5400000">
            <a:off x="-2571777" y="1357299"/>
            <a:ext cx="6858002" cy="4143404"/>
          </a:xfrm>
          <a:prstGeom prst="blockArc">
            <a:avLst>
              <a:gd name="adj1" fmla="val 10668494"/>
              <a:gd name="adj2" fmla="val 21535803"/>
              <a:gd name="adj3" fmla="val 8563"/>
            </a:avLst>
          </a:prstGeom>
          <a:solidFill>
            <a:srgbClr val="D4A55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400000" flipV="1">
            <a:off x="4981635" y="1447751"/>
            <a:ext cx="6858002" cy="3962496"/>
          </a:xfrm>
          <a:prstGeom prst="blockArc">
            <a:avLst>
              <a:gd name="adj1" fmla="val 10699382"/>
              <a:gd name="adj2" fmla="val 21494779"/>
              <a:gd name="adj3" fmla="val 8506"/>
            </a:avLst>
          </a:prstGeom>
          <a:solidFill>
            <a:srgbClr val="D4A55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5400000">
            <a:off x="-1750240" y="1321580"/>
            <a:ext cx="6858002" cy="4214842"/>
          </a:xfrm>
          <a:prstGeom prst="blockArc">
            <a:avLst>
              <a:gd name="adj1" fmla="val 10699382"/>
              <a:gd name="adj2" fmla="val 84513"/>
              <a:gd name="adj3" fmla="val 7666"/>
            </a:avLst>
          </a:prstGeom>
          <a:solidFill>
            <a:srgbClr val="FF660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5400000" flipV="1">
            <a:off x="4267255" y="1447753"/>
            <a:ext cx="6858002" cy="3962496"/>
          </a:xfrm>
          <a:prstGeom prst="blockArc">
            <a:avLst>
              <a:gd name="adj1" fmla="val 10699382"/>
              <a:gd name="adj2" fmla="val 21494779"/>
              <a:gd name="adj3" fmla="val 8506"/>
            </a:avLst>
          </a:prstGeom>
          <a:solidFill>
            <a:srgbClr val="FF660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rco de bloque"/>
          <p:cNvSpPr/>
          <p:nvPr/>
        </p:nvSpPr>
        <p:spPr>
          <a:xfrm rot="5400000">
            <a:off x="-892984" y="1321580"/>
            <a:ext cx="6858002" cy="4214842"/>
          </a:xfrm>
          <a:prstGeom prst="blockArc">
            <a:avLst>
              <a:gd name="adj1" fmla="val 10699382"/>
              <a:gd name="adj2" fmla="val 84513"/>
              <a:gd name="adj3" fmla="val 7666"/>
            </a:avLst>
          </a:prstGeom>
          <a:solidFill>
            <a:srgbClr val="99330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rco de bloque"/>
          <p:cNvSpPr/>
          <p:nvPr/>
        </p:nvSpPr>
        <p:spPr>
          <a:xfrm rot="5400000" flipV="1">
            <a:off x="3338561" y="1447753"/>
            <a:ext cx="6858002" cy="3962496"/>
          </a:xfrm>
          <a:prstGeom prst="blockArc">
            <a:avLst>
              <a:gd name="adj1" fmla="val 10699382"/>
              <a:gd name="adj2" fmla="val 21494779"/>
              <a:gd name="adj3" fmla="val 8506"/>
            </a:avLst>
          </a:prstGeom>
          <a:solidFill>
            <a:srgbClr val="993300">
              <a:alpha val="8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4578" name="Picture 2" descr="http://www.rtr.com.au/resources/images/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1663" y="1857364"/>
            <a:ext cx="3482337" cy="5000636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357158" y="3643314"/>
            <a:ext cx="478634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nuestra edad, después de medio siglo, el amor ya recorrió caminos, dobló esquinas y optó por encrucijadas... </a:t>
            </a:r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4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1afc7c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428628" y="-428628"/>
            <a:ext cx="3286124" cy="4143380"/>
          </a:xfrm>
          <a:prstGeom prst="triangle">
            <a:avLst/>
          </a:prstGeom>
          <a:solidFill>
            <a:srgbClr val="542804">
              <a:alpha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428628" y="3143248"/>
            <a:ext cx="3286124" cy="4143380"/>
          </a:xfrm>
          <a:prstGeom prst="triangle">
            <a:avLst/>
          </a:prstGeom>
          <a:solidFill>
            <a:srgbClr val="542804">
              <a:alpha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5076828" y="-781048"/>
            <a:ext cx="3286124" cy="4848220"/>
          </a:xfrm>
          <a:prstGeom prst="triangle">
            <a:avLst/>
          </a:prstGeom>
          <a:solidFill>
            <a:srgbClr val="542804">
              <a:alpha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5076828" y="2790828"/>
            <a:ext cx="3286124" cy="4848220"/>
          </a:xfrm>
          <a:prstGeom prst="triangle">
            <a:avLst/>
          </a:prstGeom>
          <a:solidFill>
            <a:srgbClr val="542804">
              <a:alpha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250037" y="250037"/>
            <a:ext cx="3286124" cy="2786050"/>
          </a:xfrm>
          <a:prstGeom prst="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250037" y="3821913"/>
            <a:ext cx="3286124" cy="2786050"/>
          </a:xfrm>
          <a:prstGeom prst="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 flipV="1">
            <a:off x="5822161" y="-35715"/>
            <a:ext cx="3286124" cy="3357554"/>
          </a:xfrm>
          <a:prstGeom prst="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 flipV="1">
            <a:off x="5822161" y="3536161"/>
            <a:ext cx="3286124" cy="3357554"/>
          </a:xfrm>
          <a:prstGeom prst="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0" y="714356"/>
            <a:ext cx="452399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Monotype Corsiva" pitchFamily="66" charset="0"/>
              </a:rPr>
              <a:t>Ya erró, ya  acertó, ya resbaló,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Monotype Corsiva" pitchFamily="66" charset="0"/>
              </a:rPr>
              <a:t>ya  se arrepintió e inevitablemente </a:t>
            </a:r>
          </a:p>
          <a:p>
            <a:pPr algn="ctr"/>
            <a:r>
              <a:rPr lang="es-ES" sz="2800" b="1" dirty="0" smtClean="0">
                <a:solidFill>
                  <a:srgbClr val="FFFF00"/>
                </a:solidFill>
                <a:latin typeface="Monotype Corsiva" pitchFamily="66" charset="0"/>
              </a:rPr>
              <a:t>Y el tiempo se fue</a:t>
            </a:r>
            <a:endParaRPr lang="pt-BR" sz="2800" b="1" dirty="0" smtClean="0">
              <a:solidFill>
                <a:srgbClr val="FFFF00"/>
              </a:solidFill>
              <a:latin typeface="Monotype Corsiva" pitchFamily="66" charset="0"/>
            </a:endParaRPr>
          </a:p>
          <a:p>
            <a:pPr algn="ctr"/>
            <a:endParaRPr lang="es-ES" sz="2800" dirty="0">
              <a:solidFill>
                <a:srgbClr val="FFFF00"/>
              </a:solidFill>
            </a:endParaRPr>
          </a:p>
        </p:txBody>
      </p:sp>
      <p:pic>
        <p:nvPicPr>
          <p:cNvPr id="15" name="Picture 2" descr="http://www.urologysydney.com.au/images/happy-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0"/>
            <a:ext cx="8215369" cy="6858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1129249">
            <a:off x="4565801" y="706944"/>
            <a:ext cx="3000364" cy="3002292"/>
          </a:xfrm>
          <a:prstGeom prst="teardrop">
            <a:avLst/>
          </a:prstGeom>
          <a:gradFill flip="none" rotWithShape="1">
            <a:gsLst>
              <a:gs pos="49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1607327" y="678633"/>
            <a:ext cx="3000364" cy="2928934"/>
          </a:xfrm>
          <a:prstGeom prst="teardrop">
            <a:avLst/>
          </a:prstGeom>
          <a:gradFill flip="none" rotWithShape="1">
            <a:gsLst>
              <a:gs pos="49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22281">
            <a:off x="1520219" y="3308559"/>
            <a:ext cx="3000364" cy="2928934"/>
          </a:xfrm>
          <a:prstGeom prst="teardrop">
            <a:avLst/>
          </a:prstGeom>
          <a:gradFill flip="none" rotWithShape="1">
            <a:gsLst>
              <a:gs pos="49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4179095" y="3321839"/>
            <a:ext cx="3000364" cy="2928934"/>
          </a:xfrm>
          <a:prstGeom prst="teardrop">
            <a:avLst/>
          </a:prstGeom>
          <a:gradFill flip="none" rotWithShape="1">
            <a:gsLst>
              <a:gs pos="49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5602" name="Picture 2" descr="http://sawyer-group.com/wp-content/themes/sawyergroup/slider/images/senior-couple.png"/>
          <p:cNvPicPr>
            <a:picLocks noChangeAspect="1" noChangeArrowheads="1"/>
          </p:cNvPicPr>
          <p:nvPr/>
        </p:nvPicPr>
        <p:blipFill>
          <a:blip r:embed="rId3"/>
          <a:srcRect l="23757"/>
          <a:stretch>
            <a:fillRect/>
          </a:stretch>
        </p:blipFill>
        <p:spPr bwMode="auto">
          <a:xfrm>
            <a:off x="1" y="0"/>
            <a:ext cx="6858016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215074" y="2071678"/>
            <a:ext cx="29289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vivió el amor, se perdió  el  amor, algunos  por la mano de Dios, otros por el debilitamiento de la vida en pareja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algn="ctr"/>
            <a:endParaRPr lang="es-ES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2d5b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Triángulo isósceles"/>
          <p:cNvSpPr/>
          <p:nvPr/>
        </p:nvSpPr>
        <p:spPr>
          <a:xfrm>
            <a:off x="0" y="4000504"/>
            <a:ext cx="9144000" cy="2857496"/>
          </a:xfrm>
          <a:prstGeom prst="triangle">
            <a:avLst/>
          </a:prstGeom>
          <a:solidFill>
            <a:srgbClr val="993300">
              <a:alpha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000372"/>
          </a:xfrm>
          <a:prstGeom prst="triangle">
            <a:avLst/>
          </a:prstGeom>
          <a:solidFill>
            <a:srgbClr val="993300">
              <a:alpha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 flipV="1">
            <a:off x="-1785942" y="1785942"/>
            <a:ext cx="6858000" cy="3286116"/>
          </a:xfrm>
          <a:prstGeom prst="triangle">
            <a:avLst/>
          </a:prstGeom>
          <a:solidFill>
            <a:srgbClr val="993300">
              <a:alpha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4036223" y="1750223"/>
            <a:ext cx="6858000" cy="3357554"/>
          </a:xfrm>
          <a:prstGeom prst="triangle">
            <a:avLst/>
          </a:prstGeom>
          <a:solidFill>
            <a:srgbClr val="993300">
              <a:alpha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 flipV="1">
            <a:off x="-2071694" y="2071694"/>
            <a:ext cx="6858000" cy="2714612"/>
          </a:xfrm>
          <a:prstGeom prst="triangle">
            <a:avLst/>
          </a:prstGeom>
          <a:solidFill>
            <a:srgbClr val="FF6600">
              <a:alpha val="84706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0"/>
            <a:ext cx="9144000" cy="2500306"/>
          </a:xfrm>
          <a:prstGeom prst="triangle">
            <a:avLst>
              <a:gd name="adj" fmla="val 49792"/>
            </a:avLst>
          </a:prstGeom>
          <a:solidFill>
            <a:srgbClr val="FF6600">
              <a:alpha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6200000">
            <a:off x="4321975" y="2035975"/>
            <a:ext cx="6858000" cy="2786050"/>
          </a:xfrm>
          <a:prstGeom prst="triangle">
            <a:avLst/>
          </a:prstGeom>
          <a:solidFill>
            <a:srgbClr val="FF6600">
              <a:alpha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0" y="4429132"/>
            <a:ext cx="9144000" cy="2428868"/>
          </a:xfrm>
          <a:prstGeom prst="triangle">
            <a:avLst/>
          </a:prstGeom>
          <a:solidFill>
            <a:srgbClr val="FF6600">
              <a:alpha val="85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674" name="Picture 2" descr="http://discoverydentalshelby.com/wp-content/uploads/2012/09/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095500"/>
            <a:ext cx="2495550" cy="476250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3000364" y="1428736"/>
            <a:ext cx="49292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Hoy  nuestra mirada  en la dirección del  amor continúa más linda, pues en el largo camino de los sentimientos, aprendimos  a sumar, a dividir  y  a multiplicar, sin oportunidades de disminuir  en el conocimiento del sentimiento del amor.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4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4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4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4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v2fl6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17 Imagen" descr="5v2fl6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28 Triángulo isósceles"/>
          <p:cNvSpPr/>
          <p:nvPr/>
        </p:nvSpPr>
        <p:spPr>
          <a:xfrm rot="16200000">
            <a:off x="1143000" y="-1143000"/>
            <a:ext cx="6858000" cy="9144000"/>
          </a:xfrm>
          <a:prstGeom prst="triangle">
            <a:avLst/>
          </a:prstGeom>
          <a:solidFill>
            <a:schemeClr val="accent2">
              <a:lumMod val="50000"/>
              <a:alpha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650" name="Picture 2" descr="http://prescriptionhelpline.com/images/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171575"/>
            <a:ext cx="3238500" cy="568642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57554" y="785794"/>
            <a:ext cx="35004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El amor maduro  llega despacito y se aloja en nuestra  vida, sin tiempo para acabar.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endParaRPr lang="pt-BR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8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ywalls.com-432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rco de bloque"/>
          <p:cNvSpPr/>
          <p:nvPr/>
        </p:nvSpPr>
        <p:spPr>
          <a:xfrm rot="16200000">
            <a:off x="3711176" y="-425058"/>
            <a:ext cx="1857356" cy="2707473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rot="16200000">
            <a:off x="3711176" y="717927"/>
            <a:ext cx="1857356" cy="2707473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16200000">
            <a:off x="3711176" y="1646621"/>
            <a:ext cx="1857356" cy="2707473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16200000">
            <a:off x="3711176" y="2575315"/>
            <a:ext cx="1857356" cy="2707473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rco de bloque"/>
          <p:cNvSpPr/>
          <p:nvPr/>
        </p:nvSpPr>
        <p:spPr>
          <a:xfrm rot="16200000">
            <a:off x="3711176" y="3575447"/>
            <a:ext cx="1857356" cy="2707473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rco de bloque"/>
          <p:cNvSpPr/>
          <p:nvPr/>
        </p:nvSpPr>
        <p:spPr>
          <a:xfrm rot="16200000">
            <a:off x="3711176" y="4575587"/>
            <a:ext cx="1857356" cy="2707473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rco de bloque"/>
          <p:cNvSpPr/>
          <p:nvPr/>
        </p:nvSpPr>
        <p:spPr>
          <a:xfrm rot="16200000" flipV="1">
            <a:off x="3679037" y="-392919"/>
            <a:ext cx="1857364" cy="2643206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rco de bloque"/>
          <p:cNvSpPr/>
          <p:nvPr/>
        </p:nvSpPr>
        <p:spPr>
          <a:xfrm rot="16200000" flipV="1">
            <a:off x="3679026" y="821514"/>
            <a:ext cx="1857388" cy="2500331"/>
          </a:xfrm>
          <a:prstGeom prst="blockArc">
            <a:avLst>
              <a:gd name="adj1" fmla="val 10960493"/>
              <a:gd name="adj2" fmla="val 212094"/>
              <a:gd name="adj3" fmla="val 16731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rco de bloque"/>
          <p:cNvSpPr/>
          <p:nvPr/>
        </p:nvSpPr>
        <p:spPr>
          <a:xfrm rot="16200000" flipV="1">
            <a:off x="3744542" y="1756131"/>
            <a:ext cx="1866880" cy="2497978"/>
          </a:xfrm>
          <a:prstGeom prst="blockArc">
            <a:avLst>
              <a:gd name="adj1" fmla="val 10547716"/>
              <a:gd name="adj2" fmla="val 22267"/>
              <a:gd name="adj3" fmla="val 16794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rco de bloque"/>
          <p:cNvSpPr/>
          <p:nvPr/>
        </p:nvSpPr>
        <p:spPr>
          <a:xfrm rot="16200000" flipV="1">
            <a:off x="3750463" y="2607465"/>
            <a:ext cx="1857388" cy="2643205"/>
          </a:xfrm>
          <a:prstGeom prst="blockArc">
            <a:avLst>
              <a:gd name="adj1" fmla="val 10617138"/>
              <a:gd name="adj2" fmla="val 212094"/>
              <a:gd name="adj3" fmla="val 16731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rco de bloque"/>
          <p:cNvSpPr/>
          <p:nvPr/>
        </p:nvSpPr>
        <p:spPr>
          <a:xfrm rot="16200000" flipV="1">
            <a:off x="3679025" y="3536159"/>
            <a:ext cx="1857388" cy="2786082"/>
          </a:xfrm>
          <a:prstGeom prst="blockArc">
            <a:avLst>
              <a:gd name="adj1" fmla="val 10800000"/>
              <a:gd name="adj2" fmla="val 212094"/>
              <a:gd name="adj3" fmla="val 1673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rco de bloque"/>
          <p:cNvSpPr/>
          <p:nvPr/>
        </p:nvSpPr>
        <p:spPr>
          <a:xfrm rot="16200000" flipV="1">
            <a:off x="3749300" y="4608892"/>
            <a:ext cx="1857364" cy="2640855"/>
          </a:xfrm>
          <a:prstGeom prst="blockArc">
            <a:avLst>
              <a:gd name="adj1" fmla="val 10480935"/>
              <a:gd name="adj2" fmla="val 212094"/>
              <a:gd name="adj3" fmla="val 16731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3" name="Picture 2" descr="http://www.immediateentourage.com/wp-content/uploads/2012/10/Couple-Walking-Briskly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28670"/>
            <a:ext cx="6281761" cy="5929330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5643570" y="3318570"/>
            <a:ext cx="30003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caminata entre dos es más serena, existe la complicidad, el cariño es más espontáneo, no nos inhibimos frente al querer</a:t>
            </a:r>
            <a:endParaRPr lang="pt-BR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sz="2800" dirty="0"/>
          </a:p>
        </p:txBody>
      </p:sp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6000"/>
                            </p:stCondLst>
                            <p:childTnLst>
                              <p:par>
                                <p:cTn id="16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4" grpId="0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dey36.1456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4 Lágrima"/>
          <p:cNvSpPr/>
          <p:nvPr/>
        </p:nvSpPr>
        <p:spPr>
          <a:xfrm rot="16200000">
            <a:off x="35715" y="-35715"/>
            <a:ext cx="2571744" cy="2643174"/>
          </a:xfrm>
          <a:prstGeom prst="teardrop">
            <a:avLst/>
          </a:prstGeom>
          <a:gradFill flip="none" rotWithShape="1">
            <a:gsLst>
              <a:gs pos="38000">
                <a:srgbClr val="FF6600">
                  <a:alpha val="3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1094275">
            <a:off x="6392427" y="174208"/>
            <a:ext cx="2571744" cy="2643174"/>
          </a:xfrm>
          <a:prstGeom prst="teardrop">
            <a:avLst/>
          </a:prstGeom>
          <a:gradFill flip="none" rotWithShape="1">
            <a:gsLst>
              <a:gs pos="38000">
                <a:srgbClr val="FF6600">
                  <a:alpha val="3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1107253" y="1321583"/>
            <a:ext cx="2571744" cy="2643174"/>
          </a:xfrm>
          <a:prstGeom prst="teardrop">
            <a:avLst/>
          </a:prstGeom>
          <a:gradFill flip="none" rotWithShape="1">
            <a:gsLst>
              <a:gs pos="38000">
                <a:srgbClr val="FF6600">
                  <a:alpha val="3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094275">
            <a:off x="5537647" y="1388631"/>
            <a:ext cx="2571744" cy="2643174"/>
          </a:xfrm>
          <a:prstGeom prst="teardrop">
            <a:avLst/>
          </a:prstGeom>
          <a:gradFill flip="none" rotWithShape="1">
            <a:gsLst>
              <a:gs pos="38000">
                <a:srgbClr val="FF6600">
                  <a:alpha val="3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15367">
            <a:off x="2005309" y="2580252"/>
            <a:ext cx="2571744" cy="2643174"/>
          </a:xfrm>
          <a:prstGeom prst="teardrop">
            <a:avLst/>
          </a:prstGeom>
          <a:gradFill flip="none" rotWithShape="1">
            <a:gsLst>
              <a:gs pos="38000">
                <a:srgbClr val="FF6600">
                  <a:alpha val="3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094275">
            <a:off x="4608952" y="2674514"/>
            <a:ext cx="2571744" cy="2643174"/>
          </a:xfrm>
          <a:prstGeom prst="teardrop">
            <a:avLst/>
          </a:prstGeom>
          <a:gradFill flip="none" rotWithShape="1">
            <a:gsLst>
              <a:gs pos="38000">
                <a:srgbClr val="FF6600">
                  <a:alpha val="3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45202">
            <a:off x="3329792" y="4367304"/>
            <a:ext cx="2417699" cy="2338208"/>
          </a:xfrm>
          <a:prstGeom prst="teardrop">
            <a:avLst/>
          </a:prstGeom>
          <a:gradFill flip="none" rotWithShape="1">
            <a:gsLst>
              <a:gs pos="38000">
                <a:srgbClr val="FF6600">
                  <a:alpha val="31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http://www.reliantsc.com/sites/reliantsc.com/themes/reliant/images/360x347xsenior-couple.png.pagespeed.ic.JmKMKBYbn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838313"/>
            <a:ext cx="5207744" cy="5019687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71472" y="1142984"/>
            <a:ext cx="350043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sintonía es completa  y los recuerdos  son depositados en el  álbum de las nostalgias, que guardamos  de un tiempo que no volverá.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algn="ctr"/>
            <a:endParaRPr lang="es-ES" sz="2800" dirty="0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6" grpId="0" animBg="1"/>
      <p:bldP spid="6" grpId="2" animBg="1"/>
      <p:bldP spid="6" grpId="3" animBg="1"/>
      <p:bldP spid="7" grpId="0" animBg="1"/>
      <p:bldP spid="7" grpId="2" animBg="1"/>
      <p:bldP spid="7" grpId="3" animBg="1"/>
      <p:bldP spid="8" grpId="0" animBg="1"/>
      <p:bldP spid="8" grpId="2" animBg="1"/>
      <p:bldP spid="8" grpId="3" animBg="1"/>
      <p:bldP spid="9" grpId="0" animBg="1"/>
      <p:bldP spid="9" grpId="2" animBg="1"/>
      <p:bldP spid="9" grpId="3" animBg="1"/>
      <p:bldP spid="10" grpId="0" animBg="1"/>
      <p:bldP spid="10" grpId="2" animBg="1"/>
      <p:bldP spid="10" grpId="3" animBg="1"/>
      <p:bldP spid="11" grpId="0" animBg="1"/>
      <p:bldP spid="11" grpId="2" animBg="1"/>
      <p:bldP spid="11" grpId="3" animBg="1"/>
      <p:bldP spid="13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canadian-autum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28596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00100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143240" y="2000240"/>
            <a:ext cx="2071670" cy="2571768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643438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357818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143636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715140" y="2000240"/>
            <a:ext cx="2071670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215206" y="2000240"/>
            <a:ext cx="1928794" cy="2643206"/>
          </a:xfrm>
          <a:prstGeom prst="donut">
            <a:avLst>
              <a:gd name="adj" fmla="val 15370"/>
            </a:avLst>
          </a:prstGeom>
          <a:solidFill>
            <a:srgbClr val="CC53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3554" name="Picture 2" descr="http://quotesfortermlife.com/blog/wp-content/uploads/2010/01/attractive-older-couple-transp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428736"/>
            <a:ext cx="4944173" cy="5429264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571472" y="357166"/>
            <a:ext cx="4286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Enamorarse  a nuestra edad es llevar la ternura en la mirada.  El brillo es más intenso, el deseo de no equivocarse  es más fuerte. </a:t>
            </a:r>
          </a:p>
          <a:p>
            <a:endParaRPr lang="es-ES" sz="2800" dirty="0">
              <a:solidFill>
                <a:srgbClr val="FFFF00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3f5a88e8b637d8506ca5bb961a3c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  <a:effectLst/>
        </p:spPr>
      </p:pic>
      <p:sp>
        <p:nvSpPr>
          <p:cNvPr id="5" name="4 Cheurón"/>
          <p:cNvSpPr/>
          <p:nvPr/>
        </p:nvSpPr>
        <p:spPr>
          <a:xfrm>
            <a:off x="1357290" y="1214422"/>
            <a:ext cx="3000364" cy="4429156"/>
          </a:xfrm>
          <a:prstGeom prst="chevron">
            <a:avLst>
              <a:gd name="adj" fmla="val 70087"/>
            </a:avLst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5000628" y="1214422"/>
            <a:ext cx="3000396" cy="4357718"/>
          </a:xfrm>
          <a:prstGeom prst="chevron">
            <a:avLst>
              <a:gd name="adj" fmla="val 68658"/>
            </a:avLst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186676" y="2956936"/>
            <a:ext cx="3127838" cy="4214842"/>
          </a:xfrm>
          <a:prstGeom prst="chevron">
            <a:avLst>
              <a:gd name="adj" fmla="val 70631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86116" y="-500066"/>
            <a:ext cx="3062310" cy="4062442"/>
          </a:xfrm>
          <a:prstGeom prst="chevron">
            <a:avLst>
              <a:gd name="adj" fmla="val 70631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285720" y="1142984"/>
            <a:ext cx="3000364" cy="4429156"/>
          </a:xfrm>
          <a:prstGeom prst="chevron">
            <a:avLst>
              <a:gd name="adj" fmla="val 70087"/>
            </a:avLst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2214554"/>
            <a:ext cx="2143108" cy="2357454"/>
          </a:xfrm>
          <a:prstGeom prst="chevron">
            <a:avLst>
              <a:gd name="adj" fmla="val 59709"/>
            </a:avLst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143604" y="1142984"/>
            <a:ext cx="3000396" cy="4357718"/>
          </a:xfrm>
          <a:prstGeom prst="chevron">
            <a:avLst>
              <a:gd name="adj" fmla="val 68658"/>
            </a:avLst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7215206" y="2071678"/>
            <a:ext cx="1928794" cy="2500330"/>
          </a:xfrm>
          <a:prstGeom prst="chevron">
            <a:avLst>
              <a:gd name="adj" fmla="val 57794"/>
            </a:avLst>
          </a:prstGeom>
          <a:solidFill>
            <a:srgbClr val="993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862394" y="-219088"/>
            <a:ext cx="1919278" cy="2357454"/>
          </a:xfrm>
          <a:prstGeom prst="chevron">
            <a:avLst>
              <a:gd name="adj" fmla="val 60705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4270776" y="-55966"/>
            <a:ext cx="1102514" cy="1214446"/>
          </a:xfrm>
          <a:prstGeom prst="chevron">
            <a:avLst>
              <a:gd name="adj" fmla="val 55216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750463" y="4393413"/>
            <a:ext cx="1928826" cy="2428892"/>
          </a:xfrm>
          <a:prstGeom prst="chevron">
            <a:avLst>
              <a:gd name="adj" fmla="val 59767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4107665" y="5464971"/>
            <a:ext cx="1214422" cy="1571636"/>
          </a:xfrm>
          <a:prstGeom prst="chevron">
            <a:avLst>
              <a:gd name="adj" fmla="val 55061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2530" name="Picture 2" descr="http://www.lifechurchla.com/images/Img6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46" y="1428736"/>
            <a:ext cx="5786454" cy="5786454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8" name="17 CuadroTexto"/>
          <p:cNvSpPr txBox="1"/>
          <p:nvPr/>
        </p:nvSpPr>
        <p:spPr>
          <a:xfrm>
            <a:off x="0" y="1357298"/>
            <a:ext cx="385762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 construcción de la caminata entre dos es la suma del querer, es el encuentro de dos almas aplaudidas por dos corazones que dividen la emoción de amar.</a:t>
            </a:r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0f07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87776">
            <a:off x="623701" y="391953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4622">
            <a:off x="3625574" y="394702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06926">
            <a:off x="6486044" y="394751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22841">
            <a:off x="696534" y="1752076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64622">
            <a:off x="3626616" y="1683311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06926">
            <a:off x="6484568" y="1826284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87776">
            <a:off x="766577" y="3141895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22841">
            <a:off x="839410" y="4502018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64622">
            <a:off x="3624099" y="3073259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06926">
            <a:off x="6484569" y="3073308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64622">
            <a:off x="3625141" y="4361868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06926">
            <a:off x="6483093" y="4504841"/>
            <a:ext cx="1928826" cy="1961205"/>
          </a:xfrm>
          <a:prstGeom prst="teardrop">
            <a:avLst/>
          </a:prstGeom>
          <a:gradFill>
            <a:gsLst>
              <a:gs pos="25000">
                <a:srgbClr val="FF6600">
                  <a:alpha val="8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4" name="Picture 2" descr="http://resvisforte.pl/gfx/old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058953"/>
            <a:ext cx="4929190" cy="5799047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357158" y="4611231"/>
            <a:ext cx="37147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Las actitudes menudas, los gestos y los detalles son los alimentos que sustentan ese amor.</a:t>
            </a:r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endParaRPr lang="pt-BR" sz="28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ctr"/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180a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Extracto"/>
          <p:cNvSpPr/>
          <p:nvPr/>
        </p:nvSpPr>
        <p:spPr>
          <a:xfrm rot="5400000">
            <a:off x="714380" y="-714380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714380" y="214290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714380" y="1285860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 rot="5400000">
            <a:off x="714380" y="2643182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rot="5400000">
            <a:off x="714380" y="4071942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16200000">
            <a:off x="6357942" y="-714380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 rot="16200000">
            <a:off x="6357942" y="142852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xtracto"/>
          <p:cNvSpPr/>
          <p:nvPr/>
        </p:nvSpPr>
        <p:spPr>
          <a:xfrm rot="16200000">
            <a:off x="6357942" y="1142984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 rot="16200000">
            <a:off x="6357942" y="2428868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 rot="16200000">
            <a:off x="6357942" y="4071942"/>
            <a:ext cx="2071678" cy="3500438"/>
          </a:xfrm>
          <a:prstGeom prst="flowChartExtract">
            <a:avLst/>
          </a:prstGeom>
          <a:gradFill flip="none" rotWithShape="1">
            <a:gsLst>
              <a:gs pos="49000">
                <a:srgbClr val="FF6600">
                  <a:alpha val="83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https://www.dependone.com/sites/all/themes/dependone_ui/images/banner-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28" y="1648867"/>
            <a:ext cx="6715172" cy="5209133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0" y="500042"/>
            <a:ext cx="41434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latin typeface="Monotype Corsiva" pitchFamily="66" charset="0"/>
              </a:rPr>
              <a:t>Vivir en pareja es la alegría de la compañía, de la caricia tierna, de los besos todavía calientes, de las miradas insinuantes cuando el deseo se manifiesta y la promesa en la mirada de que, cada amanecer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5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143-impressive-autumn-landscape-hd-arena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dondear rectángulo de esquina diagonal"/>
          <p:cNvSpPr/>
          <p:nvPr/>
        </p:nvSpPr>
        <p:spPr>
          <a:xfrm>
            <a:off x="0" y="0"/>
            <a:ext cx="785786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 flipH="1">
            <a:off x="8429652" y="0"/>
            <a:ext cx="714348" cy="685800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785786" y="0"/>
            <a:ext cx="785786" cy="6500834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dondear rectángulo de esquina diagonal"/>
          <p:cNvSpPr/>
          <p:nvPr/>
        </p:nvSpPr>
        <p:spPr>
          <a:xfrm flipH="1">
            <a:off x="7715272" y="0"/>
            <a:ext cx="714348" cy="6429396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1571604" y="0"/>
            <a:ext cx="785786" cy="592933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 flipH="1">
            <a:off x="6929454" y="0"/>
            <a:ext cx="785786" cy="585789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2357422" y="0"/>
            <a:ext cx="785786" cy="5429264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 flipH="1">
            <a:off x="6143636" y="0"/>
            <a:ext cx="785786" cy="550070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3143240" y="0"/>
            <a:ext cx="785786" cy="5000636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 flipH="1">
            <a:off x="5357818" y="0"/>
            <a:ext cx="785786" cy="492919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3857620" y="0"/>
            <a:ext cx="714380" cy="457200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 flipH="1">
            <a:off x="4500562" y="0"/>
            <a:ext cx="928662" cy="4643446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0000">
                <a:srgbClr val="D4A550">
                  <a:alpha val="73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2" name="Picture 2" descr="http://www.londonsmileortho.com/images/slideshow/old_couple.png"/>
          <p:cNvPicPr>
            <a:picLocks noChangeAspect="1" noChangeArrowheads="1"/>
          </p:cNvPicPr>
          <p:nvPr/>
        </p:nvPicPr>
        <p:blipFill>
          <a:blip r:embed="rId3"/>
          <a:srcRect r="6786"/>
          <a:stretch>
            <a:fillRect/>
          </a:stretch>
        </p:blipFill>
        <p:spPr bwMode="auto">
          <a:xfrm>
            <a:off x="2928926" y="1847850"/>
            <a:ext cx="6215074" cy="5010150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3786182" y="500042"/>
            <a:ext cx="42148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itchFamily="66" charset="0"/>
              </a:rPr>
              <a:t>¡Será el día más bello entre</a:t>
            </a:r>
            <a:br>
              <a:rPr lang="es-ES" sz="3200" b="1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es-ES" sz="3200" b="1" dirty="0" smtClean="0">
                <a:solidFill>
                  <a:srgbClr val="FF0000"/>
                </a:solidFill>
                <a:latin typeface="Monotype Corsiva" pitchFamily="66" charset="0"/>
              </a:rPr>
              <a:t>dos seres que encontraron </a:t>
            </a:r>
          </a:p>
          <a:p>
            <a:pPr algn="ctr"/>
            <a:r>
              <a:rPr lang="es-ES" sz="3200" b="1" dirty="0" smtClean="0">
                <a:solidFill>
                  <a:srgbClr val="FF0000"/>
                </a:solidFill>
                <a:latin typeface="Monotype Corsiva" pitchFamily="66" charset="0"/>
              </a:rPr>
              <a:t>el amor !</a:t>
            </a:r>
            <a:r>
              <a:rPr lang="pt-BR" sz="3200" b="1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</a:p>
          <a:p>
            <a:pPr algn="ctr"/>
            <a:endParaRPr lang="es-ES" sz="4000" b="1" dirty="0" smtClean="0"/>
          </a:p>
          <a:p>
            <a:endParaRPr lang="es-ES" sz="4000" dirty="0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7895030_493531-1024x768-autum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Luna"/>
          <p:cNvSpPr/>
          <p:nvPr/>
        </p:nvSpPr>
        <p:spPr>
          <a:xfrm>
            <a:off x="4714876" y="2214554"/>
            <a:ext cx="2786082" cy="2643206"/>
          </a:xfrm>
          <a:prstGeom prst="moon">
            <a:avLst>
              <a:gd name="adj" fmla="val 39071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857356" y="1857364"/>
            <a:ext cx="2867044" cy="3143248"/>
          </a:xfrm>
          <a:prstGeom prst="moon">
            <a:avLst>
              <a:gd name="adj" fmla="val 39071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5400000" flipH="1">
            <a:off x="3709982" y="-209576"/>
            <a:ext cx="2366978" cy="3500462"/>
          </a:xfrm>
          <a:prstGeom prst="moon">
            <a:avLst>
              <a:gd name="adj" fmla="val 39071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07587" y="3679033"/>
            <a:ext cx="2286016" cy="3500462"/>
          </a:xfrm>
          <a:prstGeom prst="moon">
            <a:avLst>
              <a:gd name="adj" fmla="val 39071"/>
            </a:avLst>
          </a:prstGeom>
          <a:solidFill>
            <a:srgbClr val="CC53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10" name="Picture 2" descr="http://www.laserandeye.com/wp-content/themes/laserandeye/images/OlderCoupl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57364"/>
            <a:ext cx="8001024" cy="500063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5715008" y="5786454"/>
            <a:ext cx="3214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Jazmín – Francisco del Olmo</a:t>
            </a:r>
          </a:p>
          <a:p>
            <a:endParaRPr lang="es-ES" sz="2400" dirty="0">
              <a:latin typeface="Matura MT Script Capitals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286512" y="5214950"/>
            <a:ext cx="17091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Texto de la red </a:t>
            </a:r>
          </a:p>
          <a:p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Autor  :</a:t>
            </a:r>
            <a:r>
              <a:rPr lang="pt-BR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Courier New" charset="0"/>
              </a:rPr>
              <a:t>Olhos De </a:t>
            </a:r>
            <a:r>
              <a:rPr lang="pt-BR" sz="16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Courier New" charset="0"/>
              </a:rPr>
              <a:t>Fince</a:t>
            </a:r>
            <a:endParaRPr lang="es-ES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/>
      <p:bldP spid="11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359</Words>
  <Application>Microsoft Office PowerPoint</Application>
  <PresentationFormat>Presentación en pantalla (4:3)</PresentationFormat>
  <Paragraphs>35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2013-07-31T14:53:27Z</dcterms:created>
  <dcterms:modified xsi:type="dcterms:W3CDTF">2013-07-31T14:54:04Z</dcterms:modified>
</cp:coreProperties>
</file>